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1" r:id="rId4"/>
    <p:sldId id="262" r:id="rId5"/>
    <p:sldId id="264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5DC2570-9717-4977-BE58-73DB76870473}">
          <p14:sldIdLst>
            <p14:sldId id="263"/>
            <p14:sldId id="260"/>
            <p14:sldId id="261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D80D7-190B-BC57-483D-F9084821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9E47-1B27-2649-C58E-7D0A6DFE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B1BF38-14E8-DDD7-34C3-51C4965A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EE9C0-5BDB-3049-7931-0C19D33F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0B1E0-C3B4-4D6C-EF6E-43D2153D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9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7134B-7360-8273-ED17-A6A5993D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91FAEF-B16C-7C18-640B-7726BB89C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1F618-FEB9-DB0A-B985-B85236DA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0DCA4-239A-F010-5AFC-63758394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5D1F0-5430-78D3-C1B6-5F1E404E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00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76E8FB-9DBE-2B7E-236A-F1FC58DF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6EC149-487A-7511-592D-47DC05040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BE69DA-08E6-BC47-D652-D4BC7D711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2FD31-1354-8C0F-1470-D14E1116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AFE173-A300-0B3D-07AF-A46D9A54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DDDD6-7387-585A-4D72-62B84A61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68BFD-B6B2-6362-6FAF-D6CC5FBA1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FC1E97-0417-0C2E-482A-F5765190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C49628-8F1D-0C72-7ADA-2789713C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DECB95-2C08-6971-DFFA-D6ADA925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3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EC782-887D-2182-F7DD-90A48103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479D7-A7CD-3BC7-C5A9-0943DF9E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E1793-49B5-894A-49D9-68966926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55F00-F601-698E-E007-2147135B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46657-0FC3-599E-B0AC-2C5B8E99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4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570A-B5B3-FFAC-DE85-922C3CDD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2C141-DFD1-A31E-71C5-B453A5B05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EDF08-8FEA-D5C7-24D2-F62B4A385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9047C9-E37E-0CA1-C200-53872E11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CBD2E6-4C28-E4A1-4443-F1F1243B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F38D19-2185-CDF2-D23A-45DA6E4C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2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50D92-3233-7920-FBD9-9558DF88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8814D4-8953-A5C3-9BD5-8BB1F951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539A89-C8B6-8F10-6DAF-CF12983B5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EE2EC0-BE11-D4DF-0DD9-EA514C324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922CAF-D789-ADF5-927A-0FF0D9129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1660C8-4F8F-5C24-109E-17DF1C81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9FDDE3-E7F0-826A-AFBE-723CABB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3AF314-7CDD-8606-AE93-8FDB0885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8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4A93D-0FA5-A7E1-D52C-2DA84EB6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FBF20-3E60-4130-74FB-B131A0FC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AB9FF1-9957-3C14-FE5E-DAEA5731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0AB81C-2ECC-1EF1-4CE0-4B8F0E88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4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76BB5D-55F0-5BD2-0A51-F8D82262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CDE6B7-BA5E-FD45-24A0-45B777DD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B0B7F6-67BE-B50D-219F-5B5F62FA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7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4623D-F156-D723-A4C3-1A5F4A97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76F7C-9975-872F-6C79-B419C3DF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B8E1A3-0CFC-972C-E707-75A2CFD81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B827B-C4BC-BB6E-C639-5BA37865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6CBB12-6E91-F4F3-BCA1-B03324AB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B96F3-612E-D17C-E610-C246140A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E5091-6C81-2F3F-A84C-5A0B530A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D08D71-2EA5-C86D-DBCD-FEBFD1697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C07E0F-B4C8-DD55-0339-C9274E4AA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1CEE70-F75D-316D-7559-5DA79C2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0EC052-A90E-7C86-4900-1DB58B45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628B35-5020-98E7-2D93-15604008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6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7D717-85A1-2F16-31B0-865446B3F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A7F49-064D-C2F0-06B6-6747EA7BE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5392A-8040-4D32-E7C5-A538E6F98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EA9F97-70DC-4339-B976-3DC15C0DD3F2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7762B-B3C2-1B24-4344-338B8E1BE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FEBA5-4239-F773-EEE7-35684F711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6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19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audio5.wav"/><Relationship Id="rId21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microsoft.com/office/2007/relationships/hdphoto" Target="../media/hdphoto11.wdp"/><Relationship Id="rId17" Type="http://schemas.openxmlformats.org/officeDocument/2006/relationships/image" Target="../media/image19.png"/><Relationship Id="rId25" Type="http://schemas.openxmlformats.org/officeDocument/2006/relationships/image" Target="../media/image10.png"/><Relationship Id="rId2" Type="http://schemas.openxmlformats.org/officeDocument/2006/relationships/audio" Target="../media/audio4.wav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24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microsoft.com/office/2007/relationships/hdphoto" Target="../media/hdphoto12.wdp"/><Relationship Id="rId23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audio" Target="../media/audio5.wav"/><Relationship Id="rId21" Type="http://schemas.openxmlformats.org/officeDocument/2006/relationships/image" Target="../media/image32.png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17" Type="http://schemas.microsoft.com/office/2007/relationships/hdphoto" Target="../media/hdphoto21.wdp"/><Relationship Id="rId2" Type="http://schemas.openxmlformats.org/officeDocument/2006/relationships/audio" Target="../media/audio6.wav"/><Relationship Id="rId16" Type="http://schemas.openxmlformats.org/officeDocument/2006/relationships/image" Target="../media/image3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26.png"/><Relationship Id="rId19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microsoft.com/office/2007/relationships/hdphoto" Target="../media/hdphoto18.wdp"/><Relationship Id="rId14" Type="http://schemas.openxmlformats.org/officeDocument/2006/relationships/image" Target="../media/image29.png"/><Relationship Id="rId22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EEC38-2DB6-3B2A-8DF4-D95C3B3B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1241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Интерактивная игра</a:t>
            </a:r>
            <a:b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>«</a:t>
            </a:r>
            <a:r>
              <a:rPr lang="ru-RU" sz="7200" b="1" dirty="0" err="1">
                <a:solidFill>
                  <a:srgbClr val="FF0000"/>
                </a:solidFill>
              </a:rPr>
              <a:t>Табан</a:t>
            </a:r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err="1">
                <a:solidFill>
                  <a:srgbClr val="FF0000"/>
                </a:solidFill>
              </a:rPr>
              <a:t>хушуун</a:t>
            </a:r>
            <a:r>
              <a:rPr lang="ru-RU" sz="7200" b="1" dirty="0">
                <a:solidFill>
                  <a:srgbClr val="FF0000"/>
                </a:solidFill>
              </a:rPr>
              <a:t> мал»</a:t>
            </a:r>
          </a:p>
        </p:txBody>
      </p:sp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E8A16C26-54B2-5004-B6A5-8D64FE6A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093" y="5418578"/>
            <a:ext cx="1058628" cy="12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2C0A7C-C861-CC7E-D9F8-1A55E846E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9" b="95921" l="7455" r="91182">
                        <a14:foregroundMark x1="11273" y1="19580" x2="11273" y2="19580"/>
                        <a14:foregroundMark x1="15545" y1="12937" x2="15545" y2="12937"/>
                        <a14:foregroundMark x1="7636" y1="22494" x2="7636" y2="22494"/>
                        <a14:foregroundMark x1="8909" y1="25524" x2="8909" y2="25524"/>
                        <a14:foregroundMark x1="8182" y1="20047" x2="8182" y2="20047"/>
                        <a14:foregroundMark x1="51455" y1="7925" x2="51455" y2="7925"/>
                        <a14:foregroundMark x1="86909" y1="51865" x2="86909" y2="51865"/>
                        <a14:foregroundMark x1="91182" y1="60373" x2="91182" y2="60373"/>
                        <a14:foregroundMark x1="48818" y1="94056" x2="48818" y2="94056"/>
                        <a14:foregroundMark x1="21091" y1="88112" x2="21091" y2="88112"/>
                        <a14:foregroundMark x1="60818" y1="95921" x2="60818" y2="95921"/>
                        <a14:foregroundMark x1="24455" y1="72028" x2="24455" y2="72028"/>
                        <a14:foregroundMark x1="42545" y1="95921" x2="42545" y2="95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" t="5138" r="5316"/>
          <a:stretch/>
        </p:blipFill>
        <p:spPr>
          <a:xfrm>
            <a:off x="4790644" y="524364"/>
            <a:ext cx="2610712" cy="2154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8ABAF2-575D-2831-466D-E1FCAB372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34" b="91405" l="9000" r="91889">
                        <a14:foregroundMark x1="17556" y1="7934" x2="17556" y2="7934"/>
                        <a14:foregroundMark x1="9111" y1="25950" x2="9111" y2="25950"/>
                        <a14:foregroundMark x1="21000" y1="83802" x2="21000" y2="83802"/>
                        <a14:foregroundMark x1="17556" y1="91570" x2="17556" y2="91570"/>
                        <a14:foregroundMark x1="47222" y1="82810" x2="47222" y2="82810"/>
                        <a14:foregroundMark x1="59000" y1="80000" x2="59000" y2="80000"/>
                        <a14:foregroundMark x1="61667" y1="74380" x2="61667" y2="74380"/>
                        <a14:foregroundMark x1="83222" y1="76033" x2="83222" y2="76033"/>
                        <a14:foregroundMark x1="90667" y1="64132" x2="90667" y2="64132"/>
                        <a14:foregroundMark x1="91000" y1="64959" x2="91000" y2="64959"/>
                        <a14:foregroundMark x1="91889" y1="66281" x2="91889" y2="6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0" r="6671"/>
          <a:stretch/>
        </p:blipFill>
        <p:spPr>
          <a:xfrm>
            <a:off x="8167562" y="273816"/>
            <a:ext cx="3104256" cy="24046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505E48-3538-3539-10CF-10542C3366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81" b="93234" l="10000" r="90000">
                        <a14:foregroundMark x1="36875" y1="92409" x2="36875" y2="92409"/>
                        <a14:foregroundMark x1="42875" y1="92574" x2="42875" y2="92574"/>
                        <a14:foregroundMark x1="69000" y1="93564" x2="69000" y2="93564"/>
                        <a14:foregroundMark x1="80250" y1="34158" x2="80250" y2="34158"/>
                        <a14:foregroundMark x1="81250" y1="32343" x2="81250" y2="32343"/>
                        <a14:foregroundMark x1="81625" y1="30033" x2="81625" y2="30033"/>
                        <a14:foregroundMark x1="79000" y1="28878" x2="79000" y2="28878"/>
                        <a14:foregroundMark x1="81500" y1="28713" x2="81500" y2="28713"/>
                        <a14:foregroundMark x1="84125" y1="31848" x2="84125" y2="31848"/>
                        <a14:foregroundMark x1="83125" y1="30363" x2="83125" y2="30363"/>
                        <a14:foregroundMark x1="78875" y1="28548" x2="78875" y2="28548"/>
                        <a14:foregroundMark x1="77625" y1="28878" x2="77625" y2="28878"/>
                        <a14:foregroundMark x1="78500" y1="28548" x2="78500" y2="28548"/>
                        <a14:foregroundMark x1="78250" y1="29208" x2="78250" y2="29208"/>
                        <a14:foregroundMark x1="13000" y1="39769" x2="13000" y2="39769"/>
                        <a14:foregroundMark x1="13250" y1="38119" x2="13250" y2="38119"/>
                        <a14:foregroundMark x1="18125" y1="37789" x2="18125" y2="37789"/>
                        <a14:foregroundMark x1="18500" y1="40429" x2="18500" y2="40429"/>
                        <a14:foregroundMark x1="19625" y1="9736" x2="19625" y2="9736"/>
                        <a14:foregroundMark x1="19500" y1="8581" x2="19500" y2="8581"/>
                        <a14:backgroundMark x1="20000" y1="37789" x2="20000" y2="37789"/>
                        <a14:backgroundMark x1="18250" y1="40759" x2="18250" y2="40759"/>
                        <a14:backgroundMark x1="18625" y1="40429" x2="18625" y2="40429"/>
                        <a14:backgroundMark x1="90000" y1="34653" x2="90000" y2="3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3" t="6385" r="14108"/>
          <a:stretch/>
        </p:blipFill>
        <p:spPr>
          <a:xfrm>
            <a:off x="7982691" y="3046387"/>
            <a:ext cx="2228331" cy="2069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1F64E8-CB84-4AD5-275F-A77DBC5C9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2" b="97173" l="2051" r="96729">
                        <a14:foregroundMark x1="8301" y1="15179" x2="8301" y2="15179"/>
                        <a14:foregroundMark x1="37305" y1="16592" x2="37305" y2="16592"/>
                        <a14:foregroundMark x1="13086" y1="67560" x2="13086" y2="67560"/>
                        <a14:foregroundMark x1="6543" y1="50744" x2="6543" y2="50744"/>
                        <a14:foregroundMark x1="4150" y1="21577" x2="4150" y2="21577"/>
                        <a14:foregroundMark x1="13721" y1="17485" x2="13721" y2="17485"/>
                        <a14:foregroundMark x1="6543" y1="68452" x2="6543" y2="68452"/>
                        <a14:foregroundMark x1="6250" y1="93527" x2="6250" y2="93527"/>
                        <a14:foregroundMark x1="7715" y1="28423" x2="7715" y2="28423"/>
                        <a14:foregroundMark x1="7422" y1="20238" x2="7422" y2="20238"/>
                        <a14:foregroundMark x1="7422" y1="19792" x2="7422" y2="19792"/>
                        <a14:foregroundMark x1="2051" y1="31176" x2="2051" y2="31176"/>
                        <a14:foregroundMark x1="13086" y1="16146" x2="13086" y2="16146"/>
                        <a14:foregroundMark x1="15479" y1="14286" x2="15479" y2="14286"/>
                        <a14:foregroundMark x1="16406" y1="12500" x2="16406" y2="12500"/>
                        <a14:foregroundMark x1="18457" y1="16146" x2="18457" y2="16146"/>
                        <a14:foregroundMark x1="18799" y1="16146" x2="18799" y2="16146"/>
                        <a14:foregroundMark x1="18799" y1="16146" x2="18799" y2="16146"/>
                        <a14:foregroundMark x1="34033" y1="37054" x2="34033" y2="37054"/>
                        <a14:foregroundMark x1="34619" y1="54390" x2="34619" y2="54390"/>
                        <a14:foregroundMark x1="39111" y1="54836" x2="39111" y2="54836"/>
                        <a14:foregroundMark x1="61523" y1="18824" x2="61523" y2="18824"/>
                        <a14:foregroundMark x1="46240" y1="38393" x2="46240" y2="38393"/>
                        <a14:foregroundMark x1="39404" y1="47991" x2="39404" y2="47991"/>
                        <a14:foregroundMark x1="54639" y1="61682" x2="54639" y2="61682"/>
                        <a14:foregroundMark x1="96777" y1="12054" x2="96777" y2="12054"/>
                        <a14:foregroundMark x1="76416" y1="47991" x2="76416" y2="47991"/>
                        <a14:foregroundMark x1="22070" y1="93080" x2="22070" y2="93080"/>
                        <a14:foregroundMark x1="50439" y1="97173" x2="50439" y2="97173"/>
                        <a14:foregroundMark x1="73438" y1="90774" x2="73438" y2="90774"/>
                        <a14:foregroundMark x1="88672" y1="6548" x2="88672" y2="6548"/>
                        <a14:foregroundMark x1="81836" y1="4762" x2="81836" y2="4762"/>
                        <a14:foregroundMark x1="60010" y1="17485" x2="60889" y2="13839"/>
                        <a14:foregroundMark x1="53711" y1="60268" x2="53711" y2="60268"/>
                        <a14:foregroundMark x1="59717" y1="55729" x2="59717" y2="55729"/>
                        <a14:foregroundMark x1="67773" y1="60268" x2="67773" y2="60268"/>
                        <a14:foregroundMark x1="66602" y1="55729" x2="66602" y2="55729"/>
                        <a14:foregroundMark x1="66260" y1="67113" x2="66260" y2="67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49" y="437950"/>
            <a:ext cx="2612430" cy="17144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5FEAE6-912B-1175-4748-2B92075C81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00" b="93350" l="10000" r="90000">
                        <a14:foregroundMark x1="47700" y1="7900" x2="47700" y2="7900"/>
                        <a14:foregroundMark x1="45733" y1="93350" x2="45733" y2="9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4746" r="26095"/>
          <a:stretch/>
        </p:blipFill>
        <p:spPr>
          <a:xfrm>
            <a:off x="5016433" y="3414432"/>
            <a:ext cx="1239601" cy="15100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820EC3-4267-6214-B0D4-D72EBC942A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78" b="88611" l="13750" r="86250">
                        <a14:foregroundMark x1="23516" y1="17917" x2="23516" y2="17917"/>
                        <a14:foregroundMark x1="23906" y1="15417" x2="23906" y2="15417"/>
                        <a14:foregroundMark x1="64609" y1="5694" x2="64922" y2="5417"/>
                        <a14:foregroundMark x1="67109" y1="3889" x2="67109" y2="3889"/>
                        <a14:foregroundMark x1="67109" y1="3889" x2="67109" y2="3889"/>
                        <a14:foregroundMark x1="67109" y1="3889" x2="67109" y2="3889"/>
                        <a14:foregroundMark x1="62422" y1="18750" x2="62422" y2="18750"/>
                        <a14:foregroundMark x1="62422" y1="18750" x2="62422" y2="18750"/>
                        <a14:foregroundMark x1="65859" y1="14444" x2="65859" y2="14444"/>
                        <a14:foregroundMark x1="66250" y1="14306" x2="66250" y2="14306"/>
                        <a14:foregroundMark x1="68672" y1="9028" x2="68672" y2="9028"/>
                        <a14:foregroundMark x1="68672" y1="9028" x2="68672" y2="9028"/>
                        <a14:foregroundMark x1="70703" y1="7639" x2="70703" y2="7639"/>
                        <a14:foregroundMark x1="70703" y1="7639" x2="70703" y2="7639"/>
                        <a14:foregroundMark x1="70703" y1="7639" x2="71094" y2="7639"/>
                        <a14:foregroundMark x1="73203" y1="8611" x2="73203" y2="8611"/>
                        <a14:foregroundMark x1="74766" y1="10139" x2="74766" y2="10139"/>
                        <a14:foregroundMark x1="73594" y1="28750" x2="73594" y2="28750"/>
                        <a14:foregroundMark x1="77031" y1="7917" x2="77031" y2="7917"/>
                        <a14:foregroundMark x1="77031" y1="7917" x2="77031" y2="7917"/>
                        <a14:foregroundMark x1="74375" y1="2778" x2="74375" y2="2778"/>
                        <a14:foregroundMark x1="68906" y1="5139" x2="68906" y2="5139"/>
                        <a14:foregroundMark x1="68906" y1="5139" x2="68906" y2="5139"/>
                        <a14:foregroundMark x1="54141" y1="23333" x2="54141" y2="23333"/>
                        <a14:foregroundMark x1="53125" y1="18750" x2="53125" y2="18750"/>
                        <a14:foregroundMark x1="52344" y1="16667" x2="52344" y2="16667"/>
                        <a14:foregroundMark x1="52266" y1="15833" x2="52266" y2="15833"/>
                        <a14:foregroundMark x1="51953" y1="15833" x2="51953" y2="15833"/>
                        <a14:foregroundMark x1="51875" y1="16111" x2="52344" y2="15833"/>
                        <a14:foregroundMark x1="81250" y1="34167" x2="81250" y2="34167"/>
                        <a14:foregroundMark x1="27109" y1="69861" x2="27109" y2="69861"/>
                        <a14:foregroundMark x1="27109" y1="69861" x2="27109" y2="69861"/>
                        <a14:foregroundMark x1="27109" y1="69861" x2="27109" y2="69861"/>
                        <a14:foregroundMark x1="27187" y1="69861" x2="27187" y2="69861"/>
                        <a14:foregroundMark x1="27187" y1="69861" x2="27187" y2="69861"/>
                        <a14:foregroundMark x1="28828" y1="70556" x2="28828" y2="70556"/>
                        <a14:foregroundMark x1="28828" y1="70556" x2="28828" y2="70556"/>
                        <a14:foregroundMark x1="57422" y1="16111" x2="57422" y2="16111"/>
                        <a14:foregroundMark x1="57422" y1="16111" x2="57422" y2="16111"/>
                        <a14:foregroundMark x1="57422" y1="16111" x2="57422" y2="16111"/>
                        <a14:foregroundMark x1="57422" y1="16111" x2="58438" y2="16111"/>
                        <a14:foregroundMark x1="58438" y1="16111" x2="58438" y2="16111"/>
                        <a14:foregroundMark x1="55937" y1="21250" x2="55937" y2="21250"/>
                        <a14:foregroundMark x1="55937" y1="21250" x2="55937" y2="21250"/>
                        <a14:foregroundMark x1="55937" y1="21250" x2="55937" y2="21250"/>
                        <a14:foregroundMark x1="55937" y1="21250" x2="55937" y2="21250"/>
                        <a14:foregroundMark x1="56328" y1="21250" x2="56328" y2="21250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3984" y1="37778" x2="13984" y2="37778"/>
                        <a14:foregroundMark x1="15000" y1="37778" x2="15000" y2="37778"/>
                        <a14:foregroundMark x1="15000" y1="37778" x2="15000" y2="3777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250" y1="39306" x2="16250" y2="39306"/>
                        <a14:foregroundMark x1="16172" y1="39306" x2="16406" y2="42222"/>
                        <a14:foregroundMark x1="16563" y1="42222" x2="16563" y2="42222"/>
                        <a14:foregroundMark x1="16563" y1="42222" x2="17188" y2="42500"/>
                        <a14:foregroundMark x1="17422" y1="44722" x2="17422" y2="44722"/>
                        <a14:foregroundMark x1="17656" y1="45694" x2="17656" y2="45694"/>
                        <a14:foregroundMark x1="17813" y1="45833" x2="17813" y2="45833"/>
                        <a14:foregroundMark x1="20234" y1="31806" x2="20234" y2="31806"/>
                        <a14:foregroundMark x1="20313" y1="29444" x2="20313" y2="29444"/>
                        <a14:foregroundMark x1="20313" y1="28472" x2="20313" y2="28472"/>
                        <a14:foregroundMark x1="20313" y1="28472" x2="20313" y2="28472"/>
                        <a14:foregroundMark x1="20234" y1="31806" x2="20234" y2="32500"/>
                        <a14:foregroundMark x1="20234" y1="32500" x2="20234" y2="32500"/>
                        <a14:foregroundMark x1="19609" y1="29444" x2="19609" y2="29444"/>
                        <a14:foregroundMark x1="19609" y1="29444" x2="19609" y2="29444"/>
                        <a14:foregroundMark x1="19609" y1="28056" x2="19609" y2="28056"/>
                        <a14:foregroundMark x1="20078" y1="23750" x2="20078" y2="23750"/>
                        <a14:foregroundMark x1="22656" y1="25278" x2="22656" y2="25278"/>
                        <a14:foregroundMark x1="23125" y1="25278" x2="23125" y2="25278"/>
                        <a14:foregroundMark x1="23125" y1="25278" x2="23125" y2="25278"/>
                        <a14:foregroundMark x1="23281" y1="25139" x2="23281" y2="25139"/>
                        <a14:foregroundMark x1="28359" y1="25556" x2="28359" y2="25556"/>
                        <a14:foregroundMark x1="28438" y1="25556" x2="28438" y2="25556"/>
                        <a14:foregroundMark x1="28438" y1="25556" x2="28438" y2="25556"/>
                        <a14:foregroundMark x1="28438" y1="25556" x2="28438" y2="25556"/>
                        <a14:foregroundMark x1="28438" y1="25556" x2="28438" y2="25556"/>
                        <a14:foregroundMark x1="28594" y1="24861" x2="28594" y2="24861"/>
                        <a14:foregroundMark x1="28594" y1="24444" x2="28594" y2="24444"/>
                        <a14:foregroundMark x1="32266" y1="16667" x2="32266" y2="16667"/>
                        <a14:foregroundMark x1="30625" y1="19167" x2="30625" y2="19167"/>
                        <a14:foregroundMark x1="30859" y1="19028" x2="30859" y2="19028"/>
                        <a14:foregroundMark x1="30859" y1="19028" x2="30859" y2="19028"/>
                        <a14:foregroundMark x1="31172" y1="17917" x2="31172" y2="17917"/>
                        <a14:foregroundMark x1="30391" y1="41111" x2="30391" y2="41111"/>
                        <a14:foregroundMark x1="28750" y1="20139" x2="28750" y2="20139"/>
                        <a14:foregroundMark x1="83672" y1="47917" x2="83672" y2="47917"/>
                        <a14:foregroundMark x1="84375" y1="51528" x2="84375" y2="51528"/>
                        <a14:foregroundMark x1="86406" y1="55833" x2="86406" y2="55833"/>
                        <a14:foregroundMark x1="54922" y1="86389" x2="55156" y2="83194"/>
                        <a14:foregroundMark x1="56563" y1="88611" x2="56563" y2="88611"/>
                        <a14:foregroundMark x1="62187" y1="38611" x2="62187" y2="38611"/>
                        <a14:foregroundMark x1="43828" y1="17222" x2="43828" y2="17222"/>
                        <a14:foregroundMark x1="45234" y1="18333" x2="45234" y2="18333"/>
                        <a14:foregroundMark x1="45781" y1="17222" x2="45781" y2="17222"/>
                        <a14:foregroundMark x1="80469" y1="38611" x2="80469" y2="38611"/>
                        <a14:foregroundMark x1="84531" y1="23889" x2="84531" y2="23889"/>
                        <a14:foregroundMark x1="80313" y1="13333" x2="80313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542" b="6386"/>
          <a:stretch/>
        </p:blipFill>
        <p:spPr>
          <a:xfrm>
            <a:off x="6256824" y="5301103"/>
            <a:ext cx="1985853" cy="13895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D02F5B-3EBE-C616-23B6-D140EFC2D8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50" b="91750" l="9544" r="89805">
                        <a14:foregroundMark x1="30369" y1="6750" x2="30369" y2="6750"/>
                        <a14:foregroundMark x1="55315" y1="7625" x2="55315" y2="7625"/>
                        <a14:foregroundMark x1="23210" y1="91750" x2="23210" y2="91750"/>
                        <a14:foregroundMark x1="46421" y1="2750" x2="46421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17" y="2991050"/>
            <a:ext cx="2228331" cy="3866950"/>
          </a:xfrm>
          <a:prstGeom prst="rect">
            <a:avLst/>
          </a:prstGeom>
        </p:spPr>
      </p:pic>
      <p:pic>
        <p:nvPicPr>
          <p:cNvPr id="2" name="Рисунок 1">
            <a:hlinkClick r:id="rId19" action="ppaction://hlinksldjump"/>
            <a:extLst>
              <a:ext uri="{FF2B5EF4-FFF2-40B4-BE49-F238E27FC236}">
                <a16:creationId xmlns:a16="http://schemas.microsoft.com/office/drawing/2014/main" id="{E51D2225-86D4-3A41-76F0-E29C7A3573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11022" y="5465268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овая запись 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40E4899-76FD-B515-B8EF-859A81073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" t="-561" r="-937" b="56260"/>
          <a:stretch/>
        </p:blipFill>
        <p:spPr>
          <a:xfrm>
            <a:off x="2540000" y="4773884"/>
            <a:ext cx="8957456" cy="1875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6BBDB-71DC-C15B-335C-8E219F27B5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77750" l="9000" r="90125">
                        <a14:foregroundMark x1="44250" y1="77750" x2="44250" y2="77750"/>
                        <a14:foregroundMark x1="49375" y1="20000" x2="49375" y2="20000"/>
                        <a14:foregroundMark x1="90125" y1="38500" x2="90125" y2="38500"/>
                        <a14:foregroundMark x1="9000" y1="39625" x2="9000" y2="3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4" b="16639"/>
          <a:stretch/>
        </p:blipFill>
        <p:spPr>
          <a:xfrm>
            <a:off x="9674947" y="2665548"/>
            <a:ext cx="1934607" cy="129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711EF3-C777-CAFC-A802-53BDCC3AD9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81" b="90139" l="21389" r="77361">
                        <a14:foregroundMark x1="68681" y1="78194" x2="68681" y2="78194"/>
                        <a14:foregroundMark x1="76597" y1="58889" x2="76597" y2="58889"/>
                        <a14:foregroundMark x1="57083" y1="30486" x2="57083" y2="30486"/>
                        <a14:foregroundMark x1="65694" y1="8750" x2="65694" y2="8750"/>
                        <a14:foregroundMark x1="51597" y1="26042" x2="51597" y2="26042"/>
                        <a14:foregroundMark x1="77361" y1="63611" x2="77361" y2="63611"/>
                        <a14:foregroundMark x1="52014" y1="89861" x2="52014" y2="8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2505" r="16826"/>
          <a:stretch/>
        </p:blipFill>
        <p:spPr>
          <a:xfrm>
            <a:off x="6406659" y="2008821"/>
            <a:ext cx="1538514" cy="21867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83584E-56F0-3A20-777F-301BD72BDF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00" b="84333" l="14667" r="87778">
                        <a14:foregroundMark x1="17667" y1="43889" x2="17667" y2="43889"/>
                        <a14:foregroundMark x1="14667" y1="50889" x2="14667" y2="50889"/>
                        <a14:foregroundMark x1="53111" y1="81889" x2="53111" y2="81889"/>
                        <a14:foregroundMark x1="87778" y1="50556" x2="87778" y2="50556"/>
                        <a14:foregroundMark x1="54556" y1="84333" x2="54556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9839" r="6307" b="13549"/>
          <a:stretch/>
        </p:blipFill>
        <p:spPr>
          <a:xfrm>
            <a:off x="741980" y="410782"/>
            <a:ext cx="1937672" cy="17756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3C069D-BADF-A3E1-51EE-6E97E5EB71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64" b="81455" l="5009" r="89983">
                        <a14:foregroundMark x1="44473" y1="20818" x2="44473" y2="20818"/>
                        <a14:foregroundMark x1="55872" y1="76455" x2="55872" y2="76455"/>
                        <a14:foregroundMark x1="77116" y1="73364" x2="77116" y2="73364"/>
                        <a14:foregroundMark x1="59326" y1="78545" x2="59326" y2="78545"/>
                        <a14:foregroundMark x1="10363" y1="65545" x2="10363" y2="65545"/>
                        <a14:foregroundMark x1="9845" y1="64000" x2="9845" y2="64000"/>
                        <a14:foregroundMark x1="8895" y1="62455" x2="8895" y2="62455"/>
                        <a14:foregroundMark x1="8377" y1="62909" x2="8377" y2="62909"/>
                        <a14:foregroundMark x1="8377" y1="62909" x2="8377" y2="62909"/>
                        <a14:foregroundMark x1="51382" y1="18727" x2="51382" y2="18727"/>
                        <a14:foregroundMark x1="66235" y1="75455" x2="66235" y2="75455"/>
                        <a14:foregroundMark x1="51209" y1="78091" x2="51209" y2="78091"/>
                        <a14:foregroundMark x1="39551" y1="79091" x2="39551" y2="79091"/>
                        <a14:foregroundMark x1="39292" y1="81727" x2="39292" y2="81727"/>
                        <a14:foregroundMark x1="7513" y1="58636" x2="7513" y2="58636"/>
                        <a14:foregroundMark x1="7945" y1="56273" x2="7945" y2="56273"/>
                        <a14:foregroundMark x1="12003" y1="53000" x2="12003" y2="53000"/>
                        <a14:foregroundMark x1="8204" y1="60091" x2="8204" y2="60091"/>
                        <a14:foregroundMark x1="6390" y1="66273" x2="6390" y2="66273"/>
                        <a14:foregroundMark x1="8636" y1="58455" x2="8636" y2="58455"/>
                        <a14:foregroundMark x1="5009" y1="62455" x2="5009" y2="62455"/>
                        <a14:foregroundMark x1="8895" y1="67909" x2="8895" y2="67909"/>
                        <a14:foregroundMark x1="10017" y1="71000" x2="10017" y2="71000"/>
                        <a14:foregroundMark x1="14940" y1="72182" x2="14940" y2="72182"/>
                        <a14:foregroundMark x1="18307" y1="73182" x2="18307" y2="73182"/>
                        <a14:foregroundMark x1="21762" y1="73818" x2="21762" y2="73818"/>
                        <a14:foregroundMark x1="24870" y1="75273" x2="24870" y2="75273"/>
                        <a14:foregroundMark x1="30743" y1="76273" x2="30743" y2="76273"/>
                        <a14:foregroundMark x1="28238" y1="76909" x2="28238" y2="76909"/>
                        <a14:foregroundMark x1="44732" y1="77455" x2="44732" y2="77455"/>
                        <a14:foregroundMark x1="43351" y1="78091" x2="43351" y2="78091"/>
                        <a14:foregroundMark x1="48273" y1="75000" x2="48273" y2="75000"/>
                        <a14:foregroundMark x1="52850" y1="75273" x2="52850" y2="75273"/>
                        <a14:foregroundMark x1="61399" y1="75273" x2="61399" y2="75273"/>
                        <a14:foregroundMark x1="68566" y1="73364" x2="68566" y2="73364"/>
                        <a14:foregroundMark x1="70812" y1="72000" x2="70812" y2="72000"/>
                        <a14:foregroundMark x1="48964" y1="17364" x2="48964" y2="17364"/>
                        <a14:foregroundMark x1="88687" y1="62273" x2="88687" y2="62273"/>
                        <a14:foregroundMark x1="10708" y1="70273" x2="10708" y2="70273"/>
                        <a14:foregroundMark x1="13817" y1="72455" x2="13817" y2="72455"/>
                        <a14:foregroundMark x1="17444" y1="73364" x2="17444" y2="73364"/>
                        <a14:foregroundMark x1="20639" y1="75727" x2="20639" y2="75727"/>
                        <a14:foregroundMark x1="24007" y1="74364" x2="24007" y2="74364"/>
                        <a14:foregroundMark x1="26252" y1="77455" x2="26252" y2="77455"/>
                        <a14:foregroundMark x1="33851" y1="77636" x2="33851" y2="77636"/>
                        <a14:foregroundMark x1="47668" y1="76455" x2="47668" y2="76455"/>
                        <a14:foregroundMark x1="65199" y1="78636" x2="65199" y2="78636"/>
                        <a14:foregroundMark x1="64335" y1="73636" x2="64335" y2="73636"/>
                        <a14:foregroundMark x1="71330" y1="73636" x2="71330" y2="73636"/>
                        <a14:foregroundMark x1="71330" y1="76455" x2="71330" y2="76455"/>
                        <a14:foregroundMark x1="73748" y1="70545" x2="73748" y2="70545"/>
                        <a14:foregroundMark x1="78497" y1="71727" x2="78497" y2="71727"/>
                        <a14:foregroundMark x1="80311" y1="69818" x2="80311" y2="69818"/>
                        <a14:foregroundMark x1="78325" y1="69818" x2="78325" y2="69818"/>
                        <a14:foregroundMark x1="82556" y1="71455" x2="82556" y2="71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12396"/>
          <a:stretch/>
        </p:blipFill>
        <p:spPr>
          <a:xfrm>
            <a:off x="2371651" y="2312322"/>
            <a:ext cx="1934607" cy="13337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FB684F-91DD-4D89-24E4-688A4DED03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22" y="1057823"/>
            <a:ext cx="1911790" cy="12462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0527DA-06EC-E6F2-D8AE-1683BCC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00" l="8696" r="89946">
                        <a14:foregroundMark x1="8696" y1="55600" x2="8696" y2="55600"/>
                        <a14:foregroundMark x1="89946" y1="58000" x2="89946" y2="58000"/>
                        <a14:foregroundMark x1="47826" y1="90800" x2="47826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51" y="828388"/>
            <a:ext cx="2466035" cy="1675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BFB80-8D30-9E61-C20B-B5E8B7D8AA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446" y="3526117"/>
            <a:ext cx="2097206" cy="3151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C3570B-C3A5-8CC1-EB52-40BBA23A36A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8588" r="30725" b="5311"/>
          <a:stretch/>
        </p:blipFill>
        <p:spPr>
          <a:xfrm>
            <a:off x="4744360" y="2412887"/>
            <a:ext cx="1013897" cy="1574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8D6FA0-ABF0-1A2D-A1CF-F5A71C9936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06" b="93623" l="10000" r="90000">
                        <a14:foregroundMark x1="44286" y1="8406" x2="44286" y2="8406"/>
                        <a14:foregroundMark x1="53000" y1="93623" x2="53000" y2="9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97" y="453329"/>
            <a:ext cx="2706259" cy="1333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E14965-8C30-4203-13B4-4861E63F22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9063" r="90000">
                        <a14:foregroundMark x1="9063" y1="52361" x2="9063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74" y="-215918"/>
            <a:ext cx="2099732" cy="1574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44ED86-AC0B-17C3-4471-07E3418058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26" b="92680" l="10000" r="90000">
                        <a14:foregroundMark x1="45761" y1="92680" x2="45761" y2="9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46" y="480908"/>
            <a:ext cx="1332923" cy="1167757"/>
          </a:xfrm>
          <a:prstGeom prst="rect">
            <a:avLst/>
          </a:prstGeom>
        </p:spPr>
      </p:pic>
      <p:pic>
        <p:nvPicPr>
          <p:cNvPr id="2" name="Рисунок 1">
            <a:hlinkClick r:id="rId24" action="ppaction://hlinksldjump"/>
            <a:extLst>
              <a:ext uri="{FF2B5EF4-FFF2-40B4-BE49-F238E27FC236}">
                <a16:creationId xmlns:a16="http://schemas.microsoft.com/office/drawing/2014/main" id="{10E1E79F-7EE1-0DAB-DF5C-03436DDC6C3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79156" y="5628903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овая запись 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3.54167E-6 0.00023 C -0.00261 0.0382 -0.00196 0.07686 -0.00782 0.11528 C -0.01263 0.14746 -0.02696 0.17871 -0.03216 0.21088 C -0.0336 0.22037 -0.02969 0.2294 -0.02748 0.23866 C -0.02605 0.24468 -0.02136 0.25718 -0.02136 0.25741 L -0.01993 0.25718 L -0.01993 0.25741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0392 0.55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2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25 L 0.06888 0.5537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2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3789 0.6298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D3A9615-AAD6-7C98-1A21-3551DFF22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02" b="93075" l="12029" r="45973">
                        <a14:foregroundMark x1="23751" y1="11405" x2="23751" y2="11405"/>
                        <a14:foregroundMark x1="27115" y1="91446" x2="27115" y2="91446"/>
                        <a14:foregroundMark x1="22732" y1="25662" x2="22732" y2="25662"/>
                        <a14:foregroundMark x1="35474" y1="25764" x2="35474" y2="25764"/>
                        <a14:foregroundMark x1="35474" y1="92464" x2="36086" y2="93075"/>
                        <a14:foregroundMark x1="25994" y1="93177" x2="25994" y2="93177"/>
                        <a14:foregroundMark x1="45973" y1="60794" x2="45973" y2="6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4" t="6772" r="50000" b="3025"/>
          <a:stretch/>
        </p:blipFill>
        <p:spPr>
          <a:xfrm>
            <a:off x="8682865" y="1568260"/>
            <a:ext cx="2140944" cy="47522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FF53E-10FF-B280-9223-4655787FB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9" b="97179" l="3604" r="97040">
                        <a14:foregroundMark x1="10811" y1="32759" x2="10811" y2="32759"/>
                        <a14:foregroundMark x1="9009" y1="28527" x2="11454" y2="28213"/>
                        <a14:foregroundMark x1="21622" y1="21630" x2="21622" y2="21630"/>
                        <a14:foregroundMark x1="30759" y1="11599" x2="30759" y2="11599"/>
                        <a14:foregroundMark x1="37452" y1="7367" x2="37452" y2="7367"/>
                        <a14:foregroundMark x1="47233" y1="4702" x2="47233" y2="4702"/>
                        <a14:foregroundMark x1="41828" y1="6270" x2="41828" y2="6270"/>
                        <a14:foregroundMark x1="48134" y1="14734" x2="48134" y2="14734"/>
                        <a14:foregroundMark x1="40927" y1="27116" x2="40927" y2="27116"/>
                        <a14:foregroundMark x1="39640" y1="21630" x2="39640" y2="21630"/>
                        <a14:foregroundMark x1="47748" y1="24765" x2="47748" y2="24765"/>
                        <a14:foregroundMark x1="44916" y1="22414" x2="44916" y2="22414"/>
                        <a14:foregroundMark x1="48391" y1="39655" x2="48391" y2="39655"/>
                        <a14:foregroundMark x1="48391" y1="39655" x2="45946" y2="45925"/>
                        <a14:foregroundMark x1="25354" y1="38245" x2="25354" y2="38245"/>
                        <a14:foregroundMark x1="14929" y1="45925" x2="14929" y2="45925"/>
                        <a14:foregroundMark x1="4891" y1="50470" x2="4891" y2="50470"/>
                        <a14:foregroundMark x1="3604" y1="47492" x2="3604" y2="47492"/>
                        <a14:foregroundMark x1="14929" y1="22414" x2="14929" y2="22414"/>
                        <a14:foregroundMark x1="69884" y1="12853" x2="69884" y2="12853"/>
                        <a14:foregroundMark x1="70914" y1="22414" x2="70914" y2="22414"/>
                        <a14:foregroundMark x1="75547" y1="31348" x2="75547" y2="31348"/>
                        <a14:foregroundMark x1="81853" y1="29310" x2="81853" y2="29310"/>
                        <a14:foregroundMark x1="84170" y1="18182" x2="84170" y2="18182"/>
                        <a14:foregroundMark x1="91763" y1="9404" x2="91763" y2="9404"/>
                        <a14:foregroundMark x1="66795" y1="90909" x2="66795" y2="90909"/>
                        <a14:foregroundMark x1="70929" y1="96708" x2="73359" y2="95925"/>
                        <a14:foregroundMark x1="69954" y1="97022" x2="70929" y2="96708"/>
                        <a14:foregroundMark x1="68983" y1="97335" x2="69954" y2="97022"/>
                        <a14:foregroundMark x1="76577" y1="93103" x2="76577" y2="93103"/>
                        <a14:foregroundMark x1="85972" y1="88558" x2="87902" y2="89342"/>
                        <a14:foregroundMark x1="90476" y1="87774" x2="90476" y2="87774"/>
                        <a14:foregroundMark x1="97040" y1="84013" x2="97040" y2="84013"/>
                        <a14:backgroundMark x1="70528" y1="96708" x2="70528" y2="96708"/>
                        <a14:backgroundMark x1="70914" y1="96708" x2="70914" y2="96708"/>
                        <a14:backgroundMark x1="72072" y1="97022" x2="72072" y2="97022"/>
                        <a14:backgroundMark x1="71429" y1="95925" x2="71429" y2="95925"/>
                        <a14:backgroundMark x1="73102" y1="96708" x2="73102" y2="96708"/>
                        <a14:backgroundMark x1="70528" y1="97806" x2="70528" y2="97806"/>
                        <a14:backgroundMark x1="72072" y1="97022" x2="72072" y2="97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2" y="2038423"/>
            <a:ext cx="2232195" cy="1832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A56846-82B6-3587-152A-0A05A68038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89" b="93257" l="18100" r="45900">
                        <a14:foregroundMark x1="33800" y1="93257" x2="33800" y2="93257"/>
                      </a14:backgroundRemoval>
                    </a14:imgEffect>
                  </a14:imgLayer>
                </a14:imgProps>
              </a:ext>
            </a:extLst>
          </a:blip>
          <a:srcRect l="14675" t="48561" r="50577" b="3038"/>
          <a:stretch/>
        </p:blipFill>
        <p:spPr>
          <a:xfrm>
            <a:off x="442878" y="4577537"/>
            <a:ext cx="2464247" cy="20870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5F2FA7-E68C-DD96-C909-F44A28C9C8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4" b="31908" l="73427" r="99500">
                        <a14:foregroundMark x1="98801" y1="25987" x2="99500" y2="25987"/>
                      </a14:backgroundRemoval>
                    </a14:imgEffect>
                  </a14:imgLayer>
                </a14:imgProps>
              </a:ext>
            </a:extLst>
          </a:blip>
          <a:srcRect l="70478" b="64390"/>
          <a:stretch/>
        </p:blipFill>
        <p:spPr>
          <a:xfrm>
            <a:off x="1035548" y="344759"/>
            <a:ext cx="1801632" cy="13199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59A074-78B2-7F3E-B5E3-B6F287D2A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4" b="42270" l="14486" r="43656">
                        <a14:foregroundMark x1="18581" y1="4112" x2="18581" y2="4112"/>
                        <a14:foregroundMark x1="24575" y1="1974" x2="24575" y2="1974"/>
                        <a14:foregroundMark x1="36064" y1="42434" x2="36064" y2="42434"/>
                        <a14:foregroundMark x1="43656" y1="34046" x2="43656" y2="34046"/>
                        <a14:foregroundMark x1="20879" y1="42105" x2="20879" y2="42105"/>
                      </a14:backgroundRemoval>
                    </a14:imgEffect>
                  </a14:imgLayer>
                </a14:imgProps>
              </a:ext>
            </a:extLst>
          </a:blip>
          <a:srcRect l="11242" t="-286" r="53295" b="54398"/>
          <a:stretch/>
        </p:blipFill>
        <p:spPr>
          <a:xfrm>
            <a:off x="5793250" y="3575368"/>
            <a:ext cx="1818988" cy="14296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90E34D-21E6-1AB4-CA7A-0DE42E4FFF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4" b="54770" l="44555" r="68432">
                        <a14:foregroundMark x1="57143" y1="54770" x2="57143" y2="54770"/>
                        <a14:foregroundMark x1="68432" y1="49507" x2="68432" y2="49507"/>
                        <a14:foregroundMark x1="51648" y1="1974" x2="51648" y2="1974"/>
                      </a14:backgroundRemoval>
                    </a14:imgEffect>
                  </a14:imgLayer>
                </a14:imgProps>
              </a:ext>
            </a:extLst>
          </a:blip>
          <a:srcRect l="42007" r="30469" b="42793"/>
          <a:stretch/>
        </p:blipFill>
        <p:spPr>
          <a:xfrm>
            <a:off x="2980506" y="1848447"/>
            <a:ext cx="2067563" cy="26100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9BECD78-4375-A47A-D396-24DBC30F022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826" b="71094" l="9752" r="89783">
                        <a14:foregroundMark x1="45820" y1="71094" x2="45820" y2="71094"/>
                        <a14:foregroundMark x1="16718" y1="44531" x2="16718" y2="44531"/>
                        <a14:foregroundMark x1="42570" y1="35826" x2="42570" y2="35826"/>
                        <a14:backgroundMark x1="17183" y1="45089" x2="17183" y2="45089"/>
                        <a14:backgroundMark x1="17492" y1="41071" x2="17492" y2="41071"/>
                        <a14:backgroundMark x1="85294" y1="57813" x2="85294" y2="57813"/>
                      </a14:backgroundRemoval>
                    </a14:imgEffect>
                  </a14:imgLayer>
                </a14:imgProps>
              </a:ext>
            </a:extLst>
          </a:blip>
          <a:srcRect t="33223" b="25216"/>
          <a:stretch/>
        </p:blipFill>
        <p:spPr>
          <a:xfrm>
            <a:off x="4715186" y="1228202"/>
            <a:ext cx="3109956" cy="17927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47D25A0-A01B-5FBA-A2AE-BF0770B75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4167" l="10000" r="90000">
                        <a14:foregroundMark x1="49444" y1="8500" x2="49444" y2="8500"/>
                        <a14:foregroundMark x1="51556" y1="6833" x2="51556" y2="6833"/>
                        <a14:foregroundMark x1="45111" y1="94167" x2="45111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37" y="207504"/>
            <a:ext cx="1979918" cy="13199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61BD81-97D7-23FB-2402-77D9C03BA4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031" b="97991" l="25232" r="69659">
                        <a14:foregroundMark x1="59443" y1="91518" x2="59443" y2="91518"/>
                        <a14:foregroundMark x1="25232" y1="92969" x2="25232" y2="92969"/>
                      </a14:backgroundRemoval>
                    </a14:imgEffect>
                  </a14:imgLayer>
                </a14:imgProps>
              </a:ext>
            </a:extLst>
          </a:blip>
          <a:srcRect l="21720" t="80147" r="24847"/>
          <a:stretch/>
        </p:blipFill>
        <p:spPr>
          <a:xfrm>
            <a:off x="3415035" y="5123450"/>
            <a:ext cx="1987203" cy="1024131"/>
          </a:xfrm>
          <a:prstGeom prst="rect">
            <a:avLst/>
          </a:prstGeom>
        </p:spPr>
      </p:pic>
      <p:pic>
        <p:nvPicPr>
          <p:cNvPr id="2" name="Рисунок 1">
            <a:hlinkClick r:id="rId19" action="ppaction://hlinksldjump"/>
            <a:extLst>
              <a:ext uri="{FF2B5EF4-FFF2-40B4-BE49-F238E27FC236}">
                <a16:creationId xmlns:a16="http://schemas.microsoft.com/office/drawing/2014/main" id="{28AC48B8-C17A-68E7-B17B-F2040B4380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7614" y="5474769"/>
            <a:ext cx="1060796" cy="1225402"/>
          </a:xfrm>
          <a:prstGeom prst="rect">
            <a:avLst/>
          </a:prstGeom>
        </p:spPr>
      </p:pic>
      <p:pic>
        <p:nvPicPr>
          <p:cNvPr id="7" name="Рисунок 6">
            <a:hlinkClick r:id="rId19" action="ppaction://hlinksldjump"/>
            <a:extLst>
              <a:ext uri="{FF2B5EF4-FFF2-40B4-BE49-F238E27FC236}">
                <a16:creationId xmlns:a16="http://schemas.microsoft.com/office/drawing/2014/main" id="{0F2AC93E-EBB7-E7D6-2D09-92C99CF95F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603" b="96893" l="9585" r="89617">
                        <a14:foregroundMark x1="55751" y1="4833" x2="55751" y2="4833"/>
                        <a14:foregroundMark x1="35463" y1="95512" x2="35463" y2="95512"/>
                        <a14:foregroundMark x1="62620" y1="96893" x2="62620" y2="9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82" y="973929"/>
            <a:ext cx="4319932" cy="57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овая запись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29623 0.2613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07 L 0.4289 0.0666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01 0.03333 L 0.47278 0.1164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21E6C9-8A3F-8D89-D03B-E710FA94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3644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Отлично!</a:t>
            </a: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CC3E1-44C8-7AA3-8454-A6440D6E0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32" y="1462006"/>
            <a:ext cx="3607153" cy="35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0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</TotalTime>
  <Words>18</Words>
  <Application>Microsoft Office PowerPoint</Application>
  <PresentationFormat>Широкоэкранный</PresentationFormat>
  <Paragraphs>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Times New Roman</vt:lpstr>
      <vt:lpstr>Тема Office</vt:lpstr>
      <vt:lpstr>Интерактивная игра  «Табан хушуун мал»</vt:lpstr>
      <vt:lpstr>Презентация PowerPoint</vt:lpstr>
      <vt:lpstr>Презентация PowerPoint</vt:lpstr>
      <vt:lpstr>Презентация PowerPoint</vt:lpstr>
      <vt:lpstr>Отлично!     Молодцы!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Мисникова</dc:creator>
  <cp:lastModifiedBy>madou</cp:lastModifiedBy>
  <cp:revision>41</cp:revision>
  <dcterms:created xsi:type="dcterms:W3CDTF">2024-01-23T14:13:50Z</dcterms:created>
  <dcterms:modified xsi:type="dcterms:W3CDTF">2025-09-25T14:59:17Z</dcterms:modified>
</cp:coreProperties>
</file>