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2" r:id="rId6"/>
    <p:sldId id="263" r:id="rId7"/>
    <p:sldId id="266" r:id="rId8"/>
    <p:sldId id="265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й\Desktop\белек\птица счастья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35"/>
          <a:stretch/>
        </p:blipFill>
        <p:spPr bwMode="auto">
          <a:xfrm>
            <a:off x="971600" y="0"/>
            <a:ext cx="8172400" cy="6165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2094" y="0"/>
            <a:ext cx="623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МАДОУ «ЦРР-ДЕТСКИЙ САД №91 «СТРОИТЕЛЬ» г. УЛАН-УДЭ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7693"/>
            <a:ext cx="97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Ж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2373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</a:t>
            </a:r>
            <a:r>
              <a:rPr lang="ru-RU" sz="2800" b="1" dirty="0" smtClean="0">
                <a:solidFill>
                  <a:srgbClr val="0070C0"/>
                </a:solidFill>
              </a:rPr>
              <a:t>О Б Р А З О В А Т Е Л Ь Н Ы Е  Ч Т Е Н И 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68931"/>
            <a:ext cx="503094" cy="5030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5" y="6239103"/>
            <a:ext cx="572071" cy="5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-1061"/>
            <a:ext cx="306378" cy="31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1" y="-1061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6" y="6206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63216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9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3196412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" y="31835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1" y="486916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887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" y="56612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566489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4" y="65072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1798535">
            <a:off x="5581037" y="1730471"/>
            <a:ext cx="353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</a:p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</p:spTree>
    <p:extLst>
      <p:ext uri="{BB962C8B-B14F-4D97-AF65-F5344CB8AC3E}">
        <p14:creationId xmlns="" xmlns:p14="http://schemas.microsoft.com/office/powerpoint/2010/main" val="23511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094" y="0"/>
            <a:ext cx="623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МАДОУ «ЦРР-ДЕТСКИЙ САД №91 «СТРОИТЕЛЬ» г. УЛАН-УДЭ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7693"/>
            <a:ext cx="97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Ж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2373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        </a:t>
            </a:r>
            <a:r>
              <a:rPr lang="ru-RU" sz="2800" b="1" dirty="0" smtClean="0">
                <a:solidFill>
                  <a:srgbClr val="0070C0"/>
                </a:solidFill>
              </a:rPr>
              <a:t>О Б Р А З О В А Т Е Л Ь Н Ы Е  Ч Т Е Н И 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68931"/>
            <a:ext cx="503094" cy="5030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5" y="6239103"/>
            <a:ext cx="572071" cy="5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-1061"/>
            <a:ext cx="306378" cy="31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1" y="-1061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6" y="6206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63216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9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3196412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" y="31835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1" y="486916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887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" y="56612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566489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4" y="65072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75" y="1398955"/>
            <a:ext cx="3413378" cy="2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56773" y="154073"/>
            <a:ext cx="39604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развить у детей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дошкольного возраста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проявления духовности?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47499" y="194142"/>
            <a:ext cx="39604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способствует глубокому воздействию на мир ребенка?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76" b="9175"/>
          <a:stretch/>
        </p:blipFill>
        <p:spPr bwMode="auto">
          <a:xfrm>
            <a:off x="5076056" y="3947710"/>
            <a:ext cx="3521475" cy="223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018080" y="4464566"/>
            <a:ext cx="39604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воспитать трепетное отношение к русской народной игрушке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AutoShape 9" descr="https://imagestore.vl.ru/roadnews/1488251104200_defa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8726"/>
            <a:ext cx="3458424" cy="23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11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094" y="0"/>
            <a:ext cx="623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МАДОУ «ЦРР-ДЕТСКИЙ САД №91 «СТРОИТЕЛЬ» г. УЛАН-УДЭ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7693"/>
            <a:ext cx="97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Ж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2373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</a:t>
            </a:r>
            <a:r>
              <a:rPr lang="ru-RU" sz="2800" b="1" dirty="0" smtClean="0">
                <a:solidFill>
                  <a:srgbClr val="0070C0"/>
                </a:solidFill>
              </a:rPr>
              <a:t>О Б Р А З О В А Т Е Л Ь Н Ы Е  Ч Т Е Н И 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68931"/>
            <a:ext cx="503094" cy="5030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5" y="6239103"/>
            <a:ext cx="572071" cy="5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-1061"/>
            <a:ext cx="306378" cy="31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1" y="-1061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6" y="6206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63216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9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3196412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" y="31835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1" y="486916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887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" y="56612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566489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4" y="65072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627784" y="125589"/>
            <a:ext cx="39604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МИНИ-МУЗЕЙ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Душа России»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5860" y="1268760"/>
            <a:ext cx="7766620" cy="490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Задачи проекта: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- формировать духовно-нравственные и национальные ценности у детей дошкольного возраста через музейную педагогику;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- познакомить детей с народными промыслами;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- расширять словарь детей через  ознакомление с профессиями музейных работников (хранитель 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музея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, экскурсовод, смотритель) и сюжетно-ролевую игру «Музей»;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Вид проекта: творческий.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Длительность проекта: 2 года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Участники проекта: дети, педагоги, родители.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Возраст детей: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дети 4-5 лет.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Ожидаемые результаты: 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Приобщение детей к наследию русской народной культуры (создание мини-музея «Душа России»)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76464"/>
            <a:ext cx="1035199" cy="105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62" y="3076464"/>
            <a:ext cx="1787601" cy="238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48" y="-1061"/>
            <a:ext cx="1252623" cy="146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70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094" y="0"/>
            <a:ext cx="623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МАДОУ «ЦРР-ДЕТСКИЙ САД №91 «СТРОИТЕЛЬ» г. УЛАН-УДЭ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7693"/>
            <a:ext cx="97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Ж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2373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        </a:t>
            </a:r>
            <a:r>
              <a:rPr lang="ru-RU" sz="2800" b="1" dirty="0" smtClean="0">
                <a:solidFill>
                  <a:srgbClr val="0070C0"/>
                </a:solidFill>
              </a:rPr>
              <a:t>О Б Р А З О В А Т Е Л Ь Н Ы Е  Ч Т Е Н И 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68931"/>
            <a:ext cx="503094" cy="5030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5" y="6239103"/>
            <a:ext cx="572071" cy="5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-1061"/>
            <a:ext cx="306378" cy="31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1" y="-1061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6" y="6206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63216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9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3196412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" y="31835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1" y="486916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887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" y="56612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566489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4" y="65072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627784" y="125589"/>
            <a:ext cx="39604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МИНИ-МУЗЕЙ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Душа России»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1" r="14744" b="19753"/>
          <a:stretch/>
        </p:blipFill>
        <p:spPr>
          <a:xfrm>
            <a:off x="1700107" y="931838"/>
            <a:ext cx="5815793" cy="5171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74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094" y="0"/>
            <a:ext cx="623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МАДОУ «ЦРР-ДЕТСКИЙ САД №91 «СТРОИТЕЛЬ» г. УЛАН-УДЭ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7693"/>
            <a:ext cx="97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Ж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2373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        </a:t>
            </a:r>
            <a:r>
              <a:rPr lang="ru-RU" sz="2800" b="1" dirty="0" smtClean="0">
                <a:solidFill>
                  <a:srgbClr val="0070C0"/>
                </a:solidFill>
              </a:rPr>
              <a:t>О Б Р А З О В А Т Е Л Ь Н Ы Е  Ч Т Е Н И 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68931"/>
            <a:ext cx="503094" cy="5030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5" y="6239103"/>
            <a:ext cx="572071" cy="5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-1061"/>
            <a:ext cx="306378" cy="31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1" y="-1061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6" y="6206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63216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9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3196412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" y="31835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1" y="486916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887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" y="56612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566489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4" y="65072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627784" y="125589"/>
            <a:ext cx="39604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МИНИ-МУЗЕЙ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Душа России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859"/>
          <a:stretch/>
        </p:blipFill>
        <p:spPr>
          <a:xfrm>
            <a:off x="1145724" y="1347755"/>
            <a:ext cx="7314708" cy="496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058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094" y="0"/>
            <a:ext cx="623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МАДОУ «ЦРР-ДЕТСКИЙ САД №91 «СТРОИТЕЛЬ» г. УЛАН-УДЭ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7693"/>
            <a:ext cx="97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Ж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2373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        </a:t>
            </a:r>
            <a:r>
              <a:rPr lang="ru-RU" sz="2800" b="1" dirty="0" smtClean="0">
                <a:solidFill>
                  <a:srgbClr val="0070C0"/>
                </a:solidFill>
              </a:rPr>
              <a:t>О Б Р А З О В А Т Е Л Ь Н Ы Е  Ч Т Е Н И 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68931"/>
            <a:ext cx="503094" cy="5030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5" y="6239103"/>
            <a:ext cx="572071" cy="5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-1061"/>
            <a:ext cx="306378" cy="31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1" y="-1061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6" y="6206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63216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9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3196412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" y="31835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1" y="486916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887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" y="56612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566489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4" y="65072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046068"/>
            <a:ext cx="3602958" cy="2702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96" y="977838"/>
            <a:ext cx="3480712" cy="2610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09" y="3541614"/>
            <a:ext cx="3569970" cy="2677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72" r="17489" b="-2272"/>
          <a:stretch/>
        </p:blipFill>
        <p:spPr>
          <a:xfrm rot="5400000">
            <a:off x="1628238" y="3049576"/>
            <a:ext cx="2563406" cy="410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67544" y="125589"/>
            <a:ext cx="8676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МИНИ-МУЗЕЙ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ДУША РОССИИ»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Творческие мастерские Марьи-искусницы и Данилы-мастера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1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094" y="0"/>
            <a:ext cx="623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МАДОУ «ЦРР-ДЕТСКИЙ САД №91 «СТРОИТЕЛЬ» г. УЛАН-УДЭ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7693"/>
            <a:ext cx="97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Ж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2373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</a:t>
            </a:r>
            <a:r>
              <a:rPr lang="ru-RU" sz="2800" b="1" dirty="0" smtClean="0">
                <a:solidFill>
                  <a:srgbClr val="0070C0"/>
                </a:solidFill>
              </a:rPr>
              <a:t>О Б Р А З О В А Т Е Л Ь Н Ы Е  Ч Т Е Н И 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68931"/>
            <a:ext cx="503094" cy="5030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5" y="6239103"/>
            <a:ext cx="572071" cy="5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-1061"/>
            <a:ext cx="306378" cy="31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1" y="-1061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6" y="6206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63216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9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3196412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" y="31835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1" y="486916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887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" y="56612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566489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4" y="65072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971600" y="125589"/>
            <a:ext cx="81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МИНИ-МУЗЕЙ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Душа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России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Сюжетно-ролевая игра «Музей»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" name="Рисунок 26" descr="IMG-c7e92ee1105a87964f65eb3312dad49b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836" y="1052736"/>
            <a:ext cx="3975906" cy="5301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511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094" y="0"/>
            <a:ext cx="623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МАДОУ «ЦРР-ДЕТСКИЙ САД №91 «СТРОИТЕЛЬ» г. УЛАН-УДЭ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7693"/>
            <a:ext cx="97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Ж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2373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</a:t>
            </a:r>
            <a:r>
              <a:rPr lang="ru-RU" sz="2800" b="1" dirty="0" smtClean="0">
                <a:solidFill>
                  <a:srgbClr val="0070C0"/>
                </a:solidFill>
              </a:rPr>
              <a:t>О Б Р А З О В А Т Е Л Ь Н Ы Е  Ч Т Е Н И 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68931"/>
            <a:ext cx="503094" cy="5030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5" y="6239103"/>
            <a:ext cx="572071" cy="5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-1061"/>
            <a:ext cx="306378" cy="31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1" y="-1061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6" y="6206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" y="63216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14847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9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234888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3196412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" y="318358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0" y="400506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1" y="486916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887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" y="56612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" y="566489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4" y="650728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5126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423703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971600" y="125589"/>
            <a:ext cx="81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МИНИ-МУЗЕЙ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Душа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России»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ТЕАТР СКАЗОК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3212976"/>
            <a:ext cx="272210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IMG-742e70db20e32d53e598e8b1820e16c2-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2039" y="548680"/>
            <a:ext cx="4104457" cy="3002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385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456733" cy="45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055567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2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508</Words>
  <Application>Microsoft Office PowerPoint</Application>
  <PresentationFormat>Экран (4:3)</PresentationFormat>
  <Paragraphs>170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й</dc:creator>
  <cp:lastModifiedBy>Строитель</cp:lastModifiedBy>
  <cp:revision>10</cp:revision>
  <dcterms:created xsi:type="dcterms:W3CDTF">2020-11-29T08:49:27Z</dcterms:created>
  <dcterms:modified xsi:type="dcterms:W3CDTF">2020-12-01T03:57:37Z</dcterms:modified>
</cp:coreProperties>
</file>