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4" r:id="rId8"/>
    <p:sldId id="272" r:id="rId9"/>
    <p:sldId id="273" r:id="rId10"/>
    <p:sldId id="266" r:id="rId11"/>
    <p:sldId id="274" r:id="rId12"/>
    <p:sldId id="275" r:id="rId13"/>
    <p:sldId id="276" r:id="rId14"/>
    <p:sldId id="271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99" autoAdjust="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8568952" cy="72008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Детско-взрослый проект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6632"/>
            <a:ext cx="7488832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МАДОУ «ЦРР – Детский сад № 91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«Строитель» г. Улан-Удэ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35696" y="6065912"/>
            <a:ext cx="640080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Выполнила: воспитатель первой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квалификационной категории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Табулинская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Н.И.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Защита проекта &quot; Моя родословная&quot; - начальные классы, уроки"/>
          <p:cNvPicPr>
            <a:picLocks noChangeAspect="1" noChangeArrowheads="1"/>
          </p:cNvPicPr>
          <p:nvPr/>
        </p:nvPicPr>
        <p:blipFill>
          <a:blip r:embed="rId2" cstate="print"/>
          <a:srcRect t="15120" r="-799" b="16001"/>
          <a:stretch>
            <a:fillRect/>
          </a:stretch>
        </p:blipFill>
        <p:spPr bwMode="auto">
          <a:xfrm>
            <a:off x="2627784" y="2780928"/>
            <a:ext cx="432048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202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Чтение произведений о семье, творчество детей</a:t>
            </a:r>
            <a:endParaRPr lang="ru-RU" dirty="0"/>
          </a:p>
        </p:txBody>
      </p:sp>
      <p:pic>
        <p:nvPicPr>
          <p:cNvPr id="1026" name="Picture 2" descr="C:\Users\Арюна\Desktop\IMG_20201201_071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394472" cy="4525963"/>
          </a:xfrm>
          <a:prstGeom prst="rect">
            <a:avLst/>
          </a:prstGeom>
          <a:noFill/>
        </p:spPr>
      </p:pic>
      <p:pic>
        <p:nvPicPr>
          <p:cNvPr id="8" name="Рисунок 7" descr="IMG_20201121_184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628799"/>
            <a:ext cx="3456384" cy="4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Выставка «Наши увлечения»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09" y="1920875"/>
            <a:ext cx="3323382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09" y="1920875"/>
            <a:ext cx="3323382" cy="4433888"/>
          </a:xfrm>
        </p:spPr>
      </p:pic>
    </p:spTree>
    <p:extLst>
      <p:ext uri="{BB962C8B-B14F-4D97-AF65-F5344CB8AC3E}">
        <p14:creationId xmlns:p14="http://schemas.microsoft.com/office/powerpoint/2010/main" val="204909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/>
              <a:t>С</a:t>
            </a:r>
            <a:r>
              <a:rPr lang="ru-RU" sz="3600" dirty="0" smtClean="0"/>
              <a:t>южетно-ролевые игры «Семья», «Дочки-матери», «Бабушка приехала»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7338"/>
            <a:ext cx="3960440" cy="5300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01116_155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955368" cy="5273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63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Презентация </a:t>
            </a:r>
            <a:br>
              <a:rPr lang="ru-RU" sz="3600" dirty="0" smtClean="0"/>
            </a:br>
            <a:r>
              <a:rPr lang="ru-RU" sz="3600" dirty="0" smtClean="0"/>
              <a:t>«Родословное древо моей семьи»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  <p:extLst>
      <p:ext uri="{BB962C8B-B14F-4D97-AF65-F5344CB8AC3E}">
        <p14:creationId xmlns:p14="http://schemas.microsoft.com/office/powerpoint/2010/main" val="2513348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Генеалогическое древо </a:t>
            </a:r>
            <a:br>
              <a:rPr lang="ru-RU" dirty="0" smtClean="0"/>
            </a:br>
            <a:r>
              <a:rPr lang="ru-RU" dirty="0" smtClean="0"/>
              <a:t>«Моя родословная»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632" r="5211" b="2317"/>
          <a:stretch>
            <a:fillRect/>
          </a:stretch>
        </p:blipFill>
        <p:spPr>
          <a:xfrm>
            <a:off x="755576" y="1844824"/>
            <a:ext cx="2952328" cy="43924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r="1902" b="5172"/>
          <a:stretch>
            <a:fillRect/>
          </a:stretch>
        </p:blipFill>
        <p:spPr>
          <a:xfrm>
            <a:off x="4572000" y="1916832"/>
            <a:ext cx="4032448" cy="3960440"/>
          </a:xfrm>
        </p:spPr>
      </p:pic>
    </p:spTree>
    <p:extLst>
      <p:ext uri="{BB962C8B-B14F-4D97-AF65-F5344CB8AC3E}">
        <p14:creationId xmlns:p14="http://schemas.microsoft.com/office/powerpoint/2010/main" val="3820333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41" y="2348880"/>
            <a:ext cx="840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Семья – это первый социальный институт ребенка, частью которого он является. Проблема знания своих корней актуальна, т.к. играет огромную роль в развитии и формировании духовно-нравственной культуры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56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7272808" cy="57832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80928"/>
            <a:ext cx="7787208" cy="3975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Формировать представление о семье, воспитывать у детей любовь и уважение ко всем членам семьи.</a:t>
            </a:r>
          </a:p>
          <a:p>
            <a:r>
              <a:rPr lang="ru-RU" dirty="0" smtClean="0"/>
              <a:t>Способствовать развитию тесных взаимоотношений между родителями и педагогами, повысить заинтересованность родителей во взаимодействии с ДОО.</a:t>
            </a:r>
          </a:p>
          <a:p>
            <a:r>
              <a:rPr lang="ru-RU" dirty="0" smtClean="0"/>
              <a:t>Закрепить названия членов семьи, их имена, профессии.</a:t>
            </a:r>
          </a:p>
          <a:p>
            <a:r>
              <a:rPr lang="ru-RU" dirty="0" smtClean="0"/>
              <a:t>Вызвать у детей желание рассказывать о своей семье; обогащать словарный запас, развивать грамматически правильную речь.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88640"/>
            <a:ext cx="6912768" cy="792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проекта:</a:t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052736"/>
            <a:ext cx="889248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9600" dirty="0" smtClean="0"/>
              <a:t>Способствовать закреплению интереса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9600" dirty="0" smtClean="0"/>
              <a:t>к родословной своей семьи.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7803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/>
              <a:t>Проект</a:t>
            </a:r>
            <a:br>
              <a:rPr lang="ru-RU" sz="3600" dirty="0" smtClean="0"/>
            </a:br>
            <a:r>
              <a:rPr lang="ru-RU" sz="3600" dirty="0" smtClean="0"/>
              <a:t> «Родословное древо моей семьи»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Вид проекта: творческий, групповой, кратковременный.</a:t>
            </a:r>
          </a:p>
          <a:p>
            <a:r>
              <a:rPr lang="ru-RU" dirty="0" smtClean="0"/>
              <a:t>Продолжительность: две недели.</a:t>
            </a:r>
          </a:p>
          <a:p>
            <a:r>
              <a:rPr lang="ru-RU" dirty="0" smtClean="0"/>
              <a:t>Место проведения: МАДОУ ЦРР – детский сад № 91 «Строитель» г. Улан-Удэ.</a:t>
            </a:r>
          </a:p>
          <a:p>
            <a:r>
              <a:rPr lang="ru-RU" dirty="0" smtClean="0"/>
              <a:t>Участники проекта: дети 4-5 лет, воспитатели, родители.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2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 - Знание детей о семейном древе;</a:t>
            </a:r>
          </a:p>
          <a:p>
            <a:pPr marL="0" indent="0">
              <a:buNone/>
            </a:pPr>
            <a:r>
              <a:rPr lang="ru-RU" dirty="0" smtClean="0"/>
              <a:t>- Воспитание уважения к прошлому своей семьи;</a:t>
            </a:r>
          </a:p>
          <a:p>
            <a:pPr marL="0" indent="0">
              <a:buNone/>
            </a:pPr>
            <a:r>
              <a:rPr lang="ru-RU" dirty="0" smtClean="0"/>
              <a:t> - Укрепление отношений между родителями и детьми, педагогами и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357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Подготовительный этап: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Опрос на тему «Что я знаю о своей семье?»</a:t>
            </a:r>
          </a:p>
          <a:p>
            <a:r>
              <a:rPr lang="ru-RU" dirty="0" smtClean="0"/>
              <a:t>Определение темы, целей, задач, содержание проекта, прогнозирование результата.</a:t>
            </a:r>
          </a:p>
          <a:p>
            <a:r>
              <a:rPr lang="ru-RU" dirty="0" smtClean="0"/>
              <a:t>Поисковая работа по подбору иллюстративного материала по теме «Семья»</a:t>
            </a:r>
          </a:p>
          <a:p>
            <a:r>
              <a:rPr lang="ru-RU" dirty="0" smtClean="0"/>
              <a:t>Сбор фотографий для фотовыставки «Наши увлечения»</a:t>
            </a:r>
          </a:p>
          <a:p>
            <a:r>
              <a:rPr lang="ru-RU" dirty="0" smtClean="0"/>
              <a:t>Подбор литературных произведений, пословиц, стихотворений, поговорок о семье.</a:t>
            </a:r>
          </a:p>
          <a:p>
            <a:r>
              <a:rPr lang="ru-RU" dirty="0" smtClean="0"/>
              <a:t>Обсуждение с родителями о создании генеалогического древа «Моя родословная»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63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Основной этап.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Беседы на тему «Моя семья», «Помогаем маме», «Выходной день в семье»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764704"/>
            <a:ext cx="5111750" cy="4752527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5111750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Дидактические игры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/>
              <a:t>«Ласковое слово», «Образуй отчество», «Кто старше»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422851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129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Пальчиковые игры «Семья», «Кто живет в квартире»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628800"/>
            <a:ext cx="4032448" cy="4781128"/>
          </a:xfrm>
        </p:spPr>
      </p:pic>
    </p:spTree>
    <p:extLst>
      <p:ext uri="{BB962C8B-B14F-4D97-AF65-F5344CB8AC3E}">
        <p14:creationId xmlns:p14="http://schemas.microsoft.com/office/powerpoint/2010/main" val="2140636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</TotalTime>
  <Words>341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Детско-взрослый проект</vt:lpstr>
      <vt:lpstr>Актуальность</vt:lpstr>
      <vt:lpstr>Задачи:</vt:lpstr>
      <vt:lpstr>Проект  «Родословное древо моей семьи»</vt:lpstr>
      <vt:lpstr>Ожидаемые результаты</vt:lpstr>
      <vt:lpstr>Подготовительный этап:</vt:lpstr>
      <vt:lpstr>Основной этап.</vt:lpstr>
      <vt:lpstr>Дидактические игры  «Ласковое слово», «Образуй отчество», «Кто старше»</vt:lpstr>
      <vt:lpstr>Пальчиковые игры «Семья», «Кто живет в квартире»</vt:lpstr>
      <vt:lpstr>Чтение произведений о семье, творчество детей</vt:lpstr>
      <vt:lpstr>Выставка «Наши увлечения»</vt:lpstr>
      <vt:lpstr>Сюжетно-ролевые игры «Семья», «Дочки-матери», «Бабушка приехала»</vt:lpstr>
      <vt:lpstr>Презентация  «Родословное древо моей семьи»</vt:lpstr>
      <vt:lpstr>Генеалогическое древо  «Моя родословная»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«Семейные традиции»</dc:title>
  <dc:creator>user</dc:creator>
  <cp:lastModifiedBy>user</cp:lastModifiedBy>
  <cp:revision>30</cp:revision>
  <dcterms:created xsi:type="dcterms:W3CDTF">2002-01-26T21:38:01Z</dcterms:created>
  <dcterms:modified xsi:type="dcterms:W3CDTF">2020-12-09T09:13:11Z</dcterms:modified>
</cp:coreProperties>
</file>