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4" r:id="rId4"/>
    <p:sldId id="260" r:id="rId5"/>
    <p:sldId id="262" r:id="rId6"/>
    <p:sldId id="263" r:id="rId7"/>
    <p:sldId id="266" r:id="rId8"/>
    <p:sldId id="265" r:id="rId9"/>
    <p:sldId id="261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180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3.png"/><Relationship Id="rId7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3.png"/><Relationship Id="rId7" Type="http://schemas.openxmlformats.org/officeDocument/2006/relationships/image" Target="../media/image2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Users\й\Desktop\белек\птица счастья 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935"/>
          <a:stretch/>
        </p:blipFill>
        <p:spPr bwMode="auto">
          <a:xfrm>
            <a:off x="971600" y="0"/>
            <a:ext cx="8172400" cy="61653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42094" y="0"/>
            <a:ext cx="6233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МАДОУ «ЦРР-ДЕТСКИЙ САД №91 «СТРОИТЕЛЬ» г. УЛАН-УДЭ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17693"/>
            <a:ext cx="9716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70C0"/>
                </a:solidFill>
              </a:rPr>
              <a:t>X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Р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О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Ж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Д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Е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С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Т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В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Е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Н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С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К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И</a:t>
            </a:r>
          </a:p>
          <a:p>
            <a:pPr algn="ctr"/>
            <a:r>
              <a:rPr lang="ru-RU" sz="2800" b="1" dirty="0">
                <a:solidFill>
                  <a:srgbClr val="0070C0"/>
                </a:solidFill>
              </a:rPr>
              <a:t>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71600" y="6237312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          </a:t>
            </a:r>
            <a:r>
              <a:rPr lang="ru-RU" sz="2800" b="1" dirty="0" smtClean="0">
                <a:solidFill>
                  <a:srgbClr val="0070C0"/>
                </a:solidFill>
              </a:rPr>
              <a:t>О Б Р А З О В А Т Е Л Ь Н Ы Е  Ч Т Е Н И Я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432" y="6268931"/>
            <a:ext cx="503094" cy="503094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825" y="6239103"/>
            <a:ext cx="572071" cy="579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9" y="-1061"/>
            <a:ext cx="306378" cy="310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61" y="-1061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66" y="620688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9" y="632166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083" y="1484784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70" y="1484784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99" y="2348880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3" y="2348880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0" y="3196412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0" y="3183584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0" y="4005064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70" y="4005064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21" y="4869160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88876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50" y="5661248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7" name="Picture 1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3" y="5664895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9" name="Picture 2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314" y="6507288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 rot="1798535">
            <a:off x="5581037" y="1730471"/>
            <a:ext cx="3530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</a:t>
            </a:r>
          </a:p>
          <a:p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</a:t>
            </a:r>
          </a:p>
        </p:txBody>
      </p:sp>
    </p:spTree>
    <p:extLst>
      <p:ext uri="{BB962C8B-B14F-4D97-AF65-F5344CB8AC3E}">
        <p14:creationId xmlns="" xmlns:p14="http://schemas.microsoft.com/office/powerpoint/2010/main" val="2351119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42094" y="0"/>
            <a:ext cx="6233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prstClr val="white"/>
                </a:solidFill>
              </a:rPr>
              <a:t>МАДОУ «ЦРР-ДЕТСКИЙ САД №91 «СТРОИТЕЛЬ» г. УЛАН-УДЭ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17693"/>
            <a:ext cx="9716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70C0"/>
                </a:solidFill>
              </a:rPr>
              <a:t>X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Р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О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Ж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Д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Е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С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Т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В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Е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Н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С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К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И</a:t>
            </a:r>
          </a:p>
          <a:p>
            <a:pPr algn="ctr"/>
            <a:r>
              <a:rPr lang="ru-RU" sz="2800" b="1" dirty="0">
                <a:solidFill>
                  <a:srgbClr val="0070C0"/>
                </a:solidFill>
              </a:rPr>
              <a:t>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71600" y="6237312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</a:rPr>
              <a:t>          </a:t>
            </a:r>
            <a:r>
              <a:rPr lang="ru-RU" sz="2800" b="1" dirty="0" smtClean="0">
                <a:solidFill>
                  <a:srgbClr val="0070C0"/>
                </a:solidFill>
              </a:rPr>
              <a:t>О Б Р А З О В А Т Е Л Ь Н Ы Е  Ч Т Е Н И Я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432" y="6268931"/>
            <a:ext cx="503094" cy="503094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825" y="6239103"/>
            <a:ext cx="572071" cy="579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9" y="-1061"/>
            <a:ext cx="306378" cy="310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61" y="-1061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66" y="620688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9" y="632166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083" y="1484784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70" y="1484784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99" y="2348880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3" y="2348880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0" y="3196412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0" y="3183584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0" y="4005064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70" y="4005064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21" y="4869160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88876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50" y="5661248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7" name="Picture 1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3" y="5664895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9" name="Picture 2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314" y="6507288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875" y="1398955"/>
            <a:ext cx="3413378" cy="2235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956773" y="154073"/>
            <a:ext cx="396044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Как развить у детей </a:t>
            </a:r>
          </a:p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дошкольного возраста</a:t>
            </a:r>
          </a:p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проявления духовности?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047499" y="194142"/>
            <a:ext cx="396044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Что способствует глубокому воздействию на мир ребенка?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076" b="9175"/>
          <a:stretch/>
        </p:blipFill>
        <p:spPr bwMode="auto">
          <a:xfrm>
            <a:off x="5076056" y="3947710"/>
            <a:ext cx="3521475" cy="2234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Прямоугольник 33"/>
          <p:cNvSpPr/>
          <p:nvPr/>
        </p:nvSpPr>
        <p:spPr>
          <a:xfrm>
            <a:off x="1018080" y="4464566"/>
            <a:ext cx="396044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Как воспитать трепетное отношение к русской народной игрушке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?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" name="AutoShape 9" descr="https://imagestore.vl.ru/roadnews/1488251104200_defaul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378726"/>
            <a:ext cx="3458424" cy="2306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66115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42094" y="0"/>
            <a:ext cx="6233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МАДОУ «ЦРР-ДЕТСКИЙ САД №91 «СТРОИТЕЛЬ» г. УЛАН-УДЭ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17693"/>
            <a:ext cx="9716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70C0"/>
                </a:solidFill>
              </a:rPr>
              <a:t>X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Р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О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Ж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Д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Е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С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Т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В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Е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Н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С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К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И</a:t>
            </a:r>
          </a:p>
          <a:p>
            <a:pPr algn="ctr"/>
            <a:r>
              <a:rPr lang="ru-RU" sz="2800" b="1" dirty="0">
                <a:solidFill>
                  <a:srgbClr val="0070C0"/>
                </a:solidFill>
              </a:rPr>
              <a:t>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71600" y="6237312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          </a:t>
            </a:r>
            <a:r>
              <a:rPr lang="ru-RU" sz="2800" b="1" dirty="0" smtClean="0">
                <a:solidFill>
                  <a:srgbClr val="0070C0"/>
                </a:solidFill>
              </a:rPr>
              <a:t>О Б Р А З О В А Т Е Л Ь Н Ы Е  Ч Т Е Н И Я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432" y="6268931"/>
            <a:ext cx="503094" cy="503094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825" y="6239103"/>
            <a:ext cx="572071" cy="579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9" y="-1061"/>
            <a:ext cx="306378" cy="310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61" y="-1061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66" y="620688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9" y="632166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083" y="1484784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70" y="1484784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99" y="2348880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3" y="2348880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0" y="3196412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0" y="3183584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0" y="4005064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70" y="4005064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21" y="4869160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88876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50" y="5661248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7" name="Picture 1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3" y="5664895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9" name="Picture 2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314" y="6507288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2627784" y="125589"/>
            <a:ext cx="396044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МИНИ-МУЗЕЙ </a:t>
            </a:r>
            <a:endParaRPr lang="ru-RU" sz="2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Душа России»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25860" y="1268760"/>
            <a:ext cx="7766620" cy="4902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Задачи проекта:</a:t>
            </a:r>
            <a:endParaRPr lang="ru-RU" sz="1600" dirty="0">
              <a:solidFill>
                <a:schemeClr val="tx2">
                  <a:lumMod val="60000"/>
                  <a:lumOff val="40000"/>
                </a:schemeClr>
              </a:solidFill>
              <a:latin typeface="Times New Roman"/>
              <a:ea typeface="Times New Roman"/>
            </a:endParaRPr>
          </a:p>
          <a:p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- формировать духовно-нравственные и национальные ценности у детей дошкольного возраста через музейную педагогику;</a:t>
            </a:r>
            <a:endParaRPr lang="ru-RU" sz="1600" dirty="0">
              <a:solidFill>
                <a:schemeClr val="tx2">
                  <a:lumMod val="60000"/>
                  <a:lumOff val="40000"/>
                </a:schemeClr>
              </a:solidFill>
              <a:latin typeface="Times New Roman"/>
              <a:ea typeface="Times New Roman"/>
            </a:endParaRPr>
          </a:p>
          <a:p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- познакомить детей с народными промыслами;</a:t>
            </a:r>
            <a:endParaRPr lang="ru-RU" sz="1600" dirty="0">
              <a:solidFill>
                <a:schemeClr val="tx2">
                  <a:lumMod val="60000"/>
                  <a:lumOff val="40000"/>
                </a:schemeClr>
              </a:solidFill>
              <a:latin typeface="Times New Roman"/>
              <a:ea typeface="Times New Roman"/>
            </a:endParaRPr>
          </a:p>
          <a:p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- расширять словарь детей через  ознакомление с профессиями музейных работников (хранитель </a:t>
            </a: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музея</a:t>
            </a: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, экскурсовод, смотритель) и сюжетно-ролевую игру «Музей»;</a:t>
            </a:r>
            <a:endParaRPr lang="ru-RU" sz="1600" dirty="0">
              <a:solidFill>
                <a:schemeClr val="tx2">
                  <a:lumMod val="60000"/>
                  <a:lumOff val="40000"/>
                </a:schemeClr>
              </a:solidFill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</a:rPr>
              <a:t>Вид проекта: творческий.</a:t>
            </a:r>
            <a:endParaRPr lang="ru-RU" sz="1400" dirty="0">
              <a:solidFill>
                <a:schemeClr val="tx2">
                  <a:lumMod val="60000"/>
                  <a:lumOff val="40000"/>
                </a:schemeClr>
              </a:solidFill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</a:rPr>
              <a:t>Длительность проекта: 2 года</a:t>
            </a:r>
            <a:endParaRPr lang="ru-RU" sz="1400" dirty="0">
              <a:solidFill>
                <a:schemeClr val="tx2">
                  <a:lumMod val="60000"/>
                  <a:lumOff val="40000"/>
                </a:schemeClr>
              </a:solidFill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</a:rPr>
              <a:t>Участники проекта: дети, педагоги, родители.</a:t>
            </a:r>
            <a:endParaRPr lang="ru-RU" sz="1400" dirty="0">
              <a:solidFill>
                <a:schemeClr val="tx2">
                  <a:lumMod val="60000"/>
                  <a:lumOff val="40000"/>
                </a:schemeClr>
              </a:solidFill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</a:rPr>
              <a:t>Возраст детей: </a:t>
            </a: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</a:rPr>
              <a:t>дети 4-5 лет.</a:t>
            </a:r>
            <a:endParaRPr lang="ru-RU" sz="1400" dirty="0">
              <a:solidFill>
                <a:schemeClr val="tx2">
                  <a:lumMod val="60000"/>
                  <a:lumOff val="40000"/>
                </a:schemeClr>
              </a:solidFill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</a:rPr>
              <a:t>Ожидаемые результаты: </a:t>
            </a:r>
            <a:endParaRPr lang="ru-RU" sz="1400" dirty="0">
              <a:solidFill>
                <a:schemeClr val="tx2">
                  <a:lumMod val="60000"/>
                  <a:lumOff val="40000"/>
                </a:schemeClr>
              </a:solidFill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</a:rPr>
              <a:t>Приобщение детей к наследию русской народной культуры (создание мини-музея «Душа России»)</a:t>
            </a:r>
            <a:endParaRPr lang="ru-RU" sz="1400" dirty="0">
              <a:solidFill>
                <a:schemeClr val="tx2">
                  <a:lumMod val="60000"/>
                  <a:lumOff val="40000"/>
                </a:schemeClr>
              </a:solidFill>
              <a:ea typeface="Times New Roman"/>
              <a:cs typeface="Times New Roman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076464"/>
            <a:ext cx="1035199" cy="1055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862" y="3076464"/>
            <a:ext cx="1787601" cy="2383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448" y="-1061"/>
            <a:ext cx="1252623" cy="1460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33703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42094" y="0"/>
            <a:ext cx="6233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prstClr val="white"/>
                </a:solidFill>
              </a:rPr>
              <a:t>МАДОУ «ЦРР-ДЕТСКИЙ САД №91 «СТРОИТЕЛЬ» г. УЛАН-УДЭ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17693"/>
            <a:ext cx="9716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70C0"/>
                </a:solidFill>
              </a:rPr>
              <a:t>X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Р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О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Ж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Д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Е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С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Т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В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Е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Н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С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К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И</a:t>
            </a:r>
          </a:p>
          <a:p>
            <a:pPr algn="ctr"/>
            <a:r>
              <a:rPr lang="ru-RU" sz="2800" b="1" dirty="0">
                <a:solidFill>
                  <a:srgbClr val="0070C0"/>
                </a:solidFill>
              </a:rPr>
              <a:t>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71600" y="6237312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</a:rPr>
              <a:t>          </a:t>
            </a:r>
            <a:r>
              <a:rPr lang="ru-RU" sz="2800" b="1" dirty="0" smtClean="0">
                <a:solidFill>
                  <a:srgbClr val="0070C0"/>
                </a:solidFill>
              </a:rPr>
              <a:t>О Б Р А З О В А Т Е Л Ь Н Ы Е  Ч Т Е Н И Я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432" y="6268931"/>
            <a:ext cx="503094" cy="503094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825" y="6239103"/>
            <a:ext cx="572071" cy="579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9" y="-1061"/>
            <a:ext cx="306378" cy="310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61" y="-1061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66" y="620688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9" y="632166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083" y="1484784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70" y="1484784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99" y="2348880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3" y="2348880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0" y="3196412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0" y="3183584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0" y="4005064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70" y="4005064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21" y="4869160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88876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50" y="5661248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7" name="Picture 1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3" y="5664895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9" name="Picture 2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314" y="6507288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Прямоугольник 26"/>
          <p:cNvSpPr/>
          <p:nvPr/>
        </p:nvSpPr>
        <p:spPr>
          <a:xfrm>
            <a:off x="2627784" y="125589"/>
            <a:ext cx="396044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МИНИ-МУЗЕЙ </a:t>
            </a:r>
            <a:endParaRPr lang="ru-RU" sz="2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Душа России»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571" r="14744" b="19753"/>
          <a:stretch/>
        </p:blipFill>
        <p:spPr>
          <a:xfrm>
            <a:off x="1700107" y="931838"/>
            <a:ext cx="5815793" cy="51713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82744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42094" y="0"/>
            <a:ext cx="6233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prstClr val="white"/>
                </a:solidFill>
              </a:rPr>
              <a:t>МАДОУ «ЦРР-ДЕТСКИЙ САД №91 «СТРОИТЕЛЬ» г. УЛАН-УДЭ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17693"/>
            <a:ext cx="9716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70C0"/>
                </a:solidFill>
              </a:rPr>
              <a:t>X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Р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О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Ж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Д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Е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С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Т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В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Е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Н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С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К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И</a:t>
            </a:r>
          </a:p>
          <a:p>
            <a:pPr algn="ctr"/>
            <a:r>
              <a:rPr lang="ru-RU" sz="2800" b="1" dirty="0">
                <a:solidFill>
                  <a:srgbClr val="0070C0"/>
                </a:solidFill>
              </a:rPr>
              <a:t>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71600" y="6237312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</a:rPr>
              <a:t>          </a:t>
            </a:r>
            <a:r>
              <a:rPr lang="ru-RU" sz="2800" b="1" dirty="0" smtClean="0">
                <a:solidFill>
                  <a:srgbClr val="0070C0"/>
                </a:solidFill>
              </a:rPr>
              <a:t>О Б Р А З О В А Т Е Л Ь Н Ы Е  Ч Т Е Н И Я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432" y="6268931"/>
            <a:ext cx="503094" cy="503094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825" y="6239103"/>
            <a:ext cx="572071" cy="579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9" y="-1061"/>
            <a:ext cx="306378" cy="310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61" y="-1061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66" y="620688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9" y="632166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083" y="1484784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70" y="1484784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99" y="2348880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3" y="2348880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0" y="3196412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0" y="3183584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0" y="4005064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70" y="4005064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21" y="4869160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88876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50" y="5661248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7" name="Picture 1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3" y="5664895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9" name="Picture 2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314" y="6507288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Прямоугольник 26"/>
          <p:cNvSpPr/>
          <p:nvPr/>
        </p:nvSpPr>
        <p:spPr>
          <a:xfrm>
            <a:off x="2627784" y="125589"/>
            <a:ext cx="396044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МИНИ-МУЗЕЙ </a:t>
            </a:r>
            <a:endParaRPr lang="ru-RU" sz="2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Душа России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8859"/>
          <a:stretch/>
        </p:blipFill>
        <p:spPr>
          <a:xfrm>
            <a:off x="1145724" y="1347755"/>
            <a:ext cx="7314708" cy="49685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105873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42094" y="0"/>
            <a:ext cx="6233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prstClr val="white"/>
                </a:solidFill>
              </a:rPr>
              <a:t>МАДОУ «ЦРР-ДЕТСКИЙ САД №91 «СТРОИТЕЛЬ» г. УЛАН-УДЭ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17693"/>
            <a:ext cx="9716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70C0"/>
                </a:solidFill>
              </a:rPr>
              <a:t>X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Р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О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Ж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Д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Е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С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Т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В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Е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Н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С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К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И</a:t>
            </a:r>
          </a:p>
          <a:p>
            <a:pPr algn="ctr"/>
            <a:r>
              <a:rPr lang="ru-RU" sz="2800" b="1" dirty="0">
                <a:solidFill>
                  <a:srgbClr val="0070C0"/>
                </a:solidFill>
              </a:rPr>
              <a:t>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71600" y="6237312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</a:rPr>
              <a:t>          </a:t>
            </a:r>
            <a:r>
              <a:rPr lang="ru-RU" sz="2800" b="1" dirty="0" smtClean="0">
                <a:solidFill>
                  <a:srgbClr val="0070C0"/>
                </a:solidFill>
              </a:rPr>
              <a:t>О Б Р А З О В А Т Е Л Ь Н Ы Е  Ч Т Е Н И Я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432" y="6268931"/>
            <a:ext cx="503094" cy="503094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825" y="6239103"/>
            <a:ext cx="572071" cy="579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9" y="-1061"/>
            <a:ext cx="306378" cy="310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61" y="-1061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66" y="620688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9" y="632166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083" y="1484784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70" y="1484784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99" y="2348880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3" y="2348880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0" y="3196412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0" y="3183584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0" y="4005064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70" y="4005064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21" y="4869160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88876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50" y="5661248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7" name="Picture 1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3" y="5664895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9" name="Picture 2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314" y="6507288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60" y="1046068"/>
            <a:ext cx="3602958" cy="270221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096" y="977838"/>
            <a:ext cx="3480712" cy="26105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009" y="3541614"/>
            <a:ext cx="3569970" cy="26774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272" r="17489" b="-2272"/>
          <a:stretch/>
        </p:blipFill>
        <p:spPr>
          <a:xfrm rot="5400000">
            <a:off x="1628238" y="3049576"/>
            <a:ext cx="2563406" cy="41000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9" name="Прямоугольник 28"/>
          <p:cNvSpPr/>
          <p:nvPr/>
        </p:nvSpPr>
        <p:spPr>
          <a:xfrm>
            <a:off x="467544" y="125589"/>
            <a:ext cx="867645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МИНИ-МУЗЕЙ 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ДУША РОССИИ»</a:t>
            </a:r>
          </a:p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  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Творческие мастерские Марьи-искусницы и Данилы-мастера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1811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42094" y="0"/>
            <a:ext cx="6233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МАДОУ «ЦРР-ДЕТСКИЙ САД №91 «СТРОИТЕЛЬ» г. УЛАН-УДЭ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17693"/>
            <a:ext cx="9716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70C0"/>
                </a:solidFill>
              </a:rPr>
              <a:t>X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Р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О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Ж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Д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Е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С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Т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В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Е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Н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С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К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И</a:t>
            </a:r>
          </a:p>
          <a:p>
            <a:pPr algn="ctr"/>
            <a:r>
              <a:rPr lang="ru-RU" sz="2800" b="1" dirty="0">
                <a:solidFill>
                  <a:srgbClr val="0070C0"/>
                </a:solidFill>
              </a:rPr>
              <a:t>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71600" y="6237312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          </a:t>
            </a:r>
            <a:r>
              <a:rPr lang="ru-RU" sz="2800" b="1" dirty="0" smtClean="0">
                <a:solidFill>
                  <a:srgbClr val="0070C0"/>
                </a:solidFill>
              </a:rPr>
              <a:t>О Б Р А З О В А Т Е Л Ь Н Ы Е  Ч Т Е Н И Я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432" y="6268931"/>
            <a:ext cx="503094" cy="503094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825" y="6239103"/>
            <a:ext cx="572071" cy="579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9" y="-1061"/>
            <a:ext cx="306378" cy="310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61" y="-1061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66" y="620688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9" y="632166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083" y="1484784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70" y="1484784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99" y="2348880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3" y="2348880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0" y="3196412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0" y="3183584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0" y="4005064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70" y="4005064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21" y="4869160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88876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50" y="5661248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7" name="Picture 1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3" y="5664895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9" name="Picture 2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314" y="6507288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971600" y="125589"/>
            <a:ext cx="81724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МИНИ-МУЗЕЙ 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Душа 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России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»</a:t>
            </a:r>
          </a:p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Сюжетно-ролевая игра «Музей»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27" name="Рисунок 26" descr="IMG-c7e92ee1105a87964f65eb3312dad49b-V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95836" y="1052736"/>
            <a:ext cx="3975906" cy="53012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351119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42094" y="0"/>
            <a:ext cx="6233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МАДОУ «ЦРР-ДЕТСКИЙ САД №91 «СТРОИТЕЛЬ» г. УЛАН-УДЭ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17693"/>
            <a:ext cx="9716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70C0"/>
                </a:solidFill>
              </a:rPr>
              <a:t>X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Р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О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Ж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Д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Е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С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Т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В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Е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Н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С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К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И</a:t>
            </a:r>
          </a:p>
          <a:p>
            <a:pPr algn="ctr"/>
            <a:r>
              <a:rPr lang="ru-RU" sz="2800" b="1" dirty="0">
                <a:solidFill>
                  <a:srgbClr val="0070C0"/>
                </a:solidFill>
              </a:rPr>
              <a:t>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71600" y="6237312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          </a:t>
            </a:r>
            <a:r>
              <a:rPr lang="ru-RU" sz="2800" b="1" dirty="0" smtClean="0">
                <a:solidFill>
                  <a:srgbClr val="0070C0"/>
                </a:solidFill>
              </a:rPr>
              <a:t>О Б Р А З О В А Т Е Л Ь Н Ы Е  Ч Т Е Н И Я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432" y="6268931"/>
            <a:ext cx="503094" cy="503094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825" y="6239103"/>
            <a:ext cx="572071" cy="579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9" y="-1061"/>
            <a:ext cx="306378" cy="310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61" y="-1061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66" y="620688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9" y="632166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083" y="1484784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70" y="1484784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99" y="2348880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3" y="2348880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0" y="3196412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0" y="3183584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0" y="4005064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70" y="4005064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21" y="4869160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88876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50" y="5661248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7" name="Picture 1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3" y="5664895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9" name="Picture 2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314" y="6507288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356992"/>
            <a:ext cx="2512610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6672"/>
            <a:ext cx="4237037" cy="290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Прямоугольник 28"/>
          <p:cNvSpPr/>
          <p:nvPr/>
        </p:nvSpPr>
        <p:spPr>
          <a:xfrm>
            <a:off x="971600" y="125589"/>
            <a:ext cx="81724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МИНИ-МУЗЕЙ 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Душа 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России»</a:t>
            </a:r>
          </a:p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ТЕАТР СКАЗОК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547664" y="3212976"/>
            <a:ext cx="2722104" cy="30963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" name="Рисунок 29" descr="IMG-742e70db20e32d53e598e8b1820e16c2-V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932039" y="548680"/>
            <a:ext cx="4104457" cy="30025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93853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88640"/>
            <a:ext cx="4456733" cy="4524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5055567"/>
            <a:ext cx="78790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СПАСИБО ЗА ВНИМАНИЕ!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7428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</TotalTime>
  <Words>508</Words>
  <Application>Microsoft Office PowerPoint</Application>
  <PresentationFormat>Экран (4:3)</PresentationFormat>
  <Paragraphs>170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й</dc:creator>
  <cp:lastModifiedBy>Строитель</cp:lastModifiedBy>
  <cp:revision>10</cp:revision>
  <dcterms:created xsi:type="dcterms:W3CDTF">2020-11-29T08:49:27Z</dcterms:created>
  <dcterms:modified xsi:type="dcterms:W3CDTF">2020-12-01T03:57:37Z</dcterms:modified>
</cp:coreProperties>
</file>