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505EC-22E3-4218-8B8F-CCCFFC1F45A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222E7-5DBD-4241-8174-C487416507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slide" Target="slide12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1.jpe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6.jpeg"/><Relationship Id="rId7" Type="http://schemas.openxmlformats.org/officeDocument/2006/relationships/image" Target="../media/image3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slide" Target="slide1.xml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Videos\&#1074;&#1072;&#1083;&#1077;&#1085;&#1082;&#1080;.m4a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5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7.wav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Videos\&#1075;&#1072;&#1088;&#1084;&#1086;&#1085;&#1100;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8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2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Videos\&#1084;&#1077;&#1076;&#1074;&#1077;&#1076;&#1100;.m4a" TargetMode="Externa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slide" Target="slide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40352" y="5229200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hlinkClick r:id="rId4" action="ppaction://hlinksldjump"/>
              </a:rPr>
              <a:t>Начало</a:t>
            </a:r>
            <a:r>
              <a:rPr lang="ru-RU" dirty="0" smtClean="0"/>
              <a:t> игры</a:t>
            </a:r>
            <a:endParaRPr lang="ru-RU" dirty="0"/>
          </a:p>
        </p:txBody>
      </p:sp>
      <p:pic>
        <p:nvPicPr>
          <p:cNvPr id="11" name="Рисунок 10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628800"/>
            <a:ext cx="3460372" cy="46085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836712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ДРУЖНЫЙ ХОРОВОД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236296" y="4305514"/>
            <a:ext cx="1445808" cy="2036086"/>
            <a:chOff x="7236296" y="4305514"/>
            <a:chExt cx="1445808" cy="2036086"/>
          </a:xfrm>
        </p:grpSpPr>
        <p:pic>
          <p:nvPicPr>
            <p:cNvPr id="14" name="Рисунок 13" descr="1637858868_55-abrakadabra-fun-p-berezka-shablon-70_0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28" r="23127" b="3005"/>
            <a:stretch>
              <a:fillRect/>
            </a:stretch>
          </p:blipFill>
          <p:spPr>
            <a:xfrm>
              <a:off x="7236296" y="4305514"/>
              <a:ext cx="1445808" cy="2036086"/>
            </a:xfrm>
            <a:prstGeom prst="rect">
              <a:avLst/>
            </a:prstGeom>
          </p:spPr>
        </p:pic>
        <p:sp>
          <p:nvSpPr>
            <p:cNvPr id="15" name="TextBox 14">
              <a:hlinkClick r:id="rId4" action="ppaction://hlinksldjump"/>
            </p:cNvPr>
            <p:cNvSpPr txBox="1"/>
            <p:nvPr/>
          </p:nvSpPr>
          <p:spPr>
            <a:xfrm>
              <a:off x="7524328" y="5013176"/>
              <a:ext cx="1000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/>
                <a:t>НАЧАЛО</a:t>
              </a:r>
            </a:p>
            <a:p>
              <a:pPr algn="ctr"/>
              <a:r>
                <a:rPr lang="ru-RU" sz="1600" b="1" dirty="0" smtClean="0"/>
                <a:t>ИГРЫ</a:t>
              </a:r>
              <a:endParaRPr lang="ru-RU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ачал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49)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908720"/>
            <a:ext cx="1453991" cy="2747419"/>
          </a:xfrm>
          <a:prstGeom prst="rect">
            <a:avLst/>
          </a:prstGeom>
        </p:spPr>
      </p:pic>
      <p:pic>
        <p:nvPicPr>
          <p:cNvPr id="3" name="Рисунок 2" descr="Без названия - 2024-01-30T233816.62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48" r="4788" b="9185"/>
          <a:stretch>
            <a:fillRect/>
          </a:stretch>
        </p:blipFill>
        <p:spPr>
          <a:xfrm>
            <a:off x="6156176" y="3501008"/>
            <a:ext cx="2160240" cy="2808312"/>
          </a:xfrm>
          <a:prstGeom prst="rect">
            <a:avLst/>
          </a:prstGeom>
        </p:spPr>
      </p:pic>
      <p:pic>
        <p:nvPicPr>
          <p:cNvPr id="4" name="Рисунок 3" descr="Без названия - 2024-01-30T233852.05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268760"/>
            <a:ext cx="2044169" cy="1703474"/>
          </a:xfrm>
          <a:prstGeom prst="rect">
            <a:avLst/>
          </a:prstGeom>
        </p:spPr>
      </p:pic>
      <p:pic>
        <p:nvPicPr>
          <p:cNvPr id="6" name="Рисунок 5" descr="Без названия - 2024-01-30T233845.97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16" t="5314" r="18515" b="4346"/>
          <a:stretch>
            <a:fillRect/>
          </a:stretch>
        </p:blipFill>
        <p:spPr>
          <a:xfrm>
            <a:off x="1619672" y="3717032"/>
            <a:ext cx="1728192" cy="24482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99792" y="1268760"/>
            <a:ext cx="3147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Рядом разные подружки,</a:t>
            </a:r>
            <a:br>
              <a:rPr lang="ru-RU" b="1" dirty="0" smtClean="0"/>
            </a:br>
            <a:r>
              <a:rPr lang="ru-RU" b="1" dirty="0" smtClean="0"/>
              <a:t>Но похожи друг на дружку.</a:t>
            </a:r>
            <a:br>
              <a:rPr lang="ru-RU" b="1" dirty="0" smtClean="0"/>
            </a:br>
            <a:r>
              <a:rPr lang="ru-RU" b="1" dirty="0" smtClean="0"/>
              <a:t>Все они сидят друг в дружке,</a:t>
            </a:r>
            <a:br>
              <a:rPr lang="ru-RU" b="1" dirty="0" smtClean="0"/>
            </a:br>
            <a:r>
              <a:rPr lang="ru-RU" b="1" dirty="0" smtClean="0"/>
              <a:t>А всего одна игрушка.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а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8082023\Desktop\Игры\Буква Б\матреш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68952" cy="612068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380312" y="5157192"/>
            <a:ext cx="1513773" cy="1700808"/>
            <a:chOff x="7380312" y="5157192"/>
            <a:chExt cx="1513773" cy="1700808"/>
          </a:xfrm>
        </p:grpSpPr>
        <p:pic>
          <p:nvPicPr>
            <p:cNvPr id="6" name="Рисунок 5" descr="1637858868_55-abrakadabra-fun-p-berezka-shablon-70_0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28" r="23127" b="3005"/>
            <a:stretch>
              <a:fillRect/>
            </a:stretch>
          </p:blipFill>
          <p:spPr>
            <a:xfrm>
              <a:off x="7380312" y="5157192"/>
              <a:ext cx="1513773" cy="1700808"/>
            </a:xfrm>
            <a:prstGeom prst="rect">
              <a:avLst/>
            </a:prstGeom>
          </p:spPr>
        </p:pic>
        <p:sp>
          <p:nvSpPr>
            <p:cNvPr id="7" name="TextBox 6">
              <a:hlinkClick r:id="rId6" action="ppaction://hlinksldjump"/>
            </p:cNvPr>
            <p:cNvSpPr txBox="1"/>
            <p:nvPr/>
          </p:nvSpPr>
          <p:spPr>
            <a:xfrm>
              <a:off x="7643834" y="5643578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hlinkClick r:id="rId7" action="ppaction://hlinksldjump"/>
                </a:rPr>
                <a:t>Вперед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ma-igruski-my-matreski-vot-kakie-kroski-m_yXqyL8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/>
          <p:nvPr/>
        </p:nvGrpSpPr>
        <p:grpSpPr>
          <a:xfrm>
            <a:off x="1619672" y="548680"/>
            <a:ext cx="6215106" cy="5929354"/>
            <a:chOff x="928662" y="71414"/>
            <a:chExt cx="6215106" cy="5929354"/>
          </a:xfrm>
        </p:grpSpPr>
        <p:sp>
          <p:nvSpPr>
            <p:cNvPr id="4" name="Овал 3"/>
            <p:cNvSpPr/>
            <p:nvPr/>
          </p:nvSpPr>
          <p:spPr>
            <a:xfrm>
              <a:off x="928662" y="71414"/>
              <a:ext cx="6215106" cy="59293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images (49)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71670" y="1142984"/>
              <a:ext cx="1029589" cy="1945481"/>
            </a:xfrm>
            <a:prstGeom prst="rect">
              <a:avLst/>
            </a:prstGeom>
          </p:spPr>
        </p:pic>
        <p:pic>
          <p:nvPicPr>
            <p:cNvPr id="14" name="Рисунок 13" descr="гармонь (1)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97084" y="1655590"/>
              <a:ext cx="2152124" cy="1701972"/>
            </a:xfrm>
            <a:prstGeom prst="rect">
              <a:avLst/>
            </a:prstGeom>
          </p:spPr>
        </p:pic>
        <p:pic>
          <p:nvPicPr>
            <p:cNvPr id="20" name="Рисунок 19" descr="жар-птица (1)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45086" y="3383782"/>
              <a:ext cx="1856818" cy="1856818"/>
            </a:xfrm>
            <a:prstGeom prst="rect">
              <a:avLst/>
            </a:prstGeom>
          </p:spPr>
        </p:pic>
        <p:pic>
          <p:nvPicPr>
            <p:cNvPr id="21" name="Рисунок 20" descr="валенки (1).jpe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97" t="21699" r="11174" b="6261"/>
            <a:stretch>
              <a:fillRect/>
            </a:stretch>
          </p:blipFill>
          <p:spPr>
            <a:xfrm>
              <a:off x="1864767" y="3662812"/>
              <a:ext cx="1656184" cy="1449161"/>
            </a:xfrm>
            <a:prstGeom prst="rect">
              <a:avLst/>
            </a:prstGeom>
          </p:spPr>
        </p:pic>
        <p:pic>
          <p:nvPicPr>
            <p:cNvPr id="22" name="Рисунок 21" descr="Без названия - 2024-01-31T001021.46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678" y="605459"/>
              <a:ext cx="1714500" cy="1432234"/>
            </a:xfrm>
            <a:prstGeom prst="rect">
              <a:avLst/>
            </a:prstGeom>
          </p:spPr>
        </p:pic>
      </p:grpSp>
      <p:pic>
        <p:nvPicPr>
          <p:cNvPr id="11" name="Рисунок 10" descr="1637858868_55-abrakadabra-fun-p-berezka-shablon-70_0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28" r="23127" b="3005"/>
          <a:stretch>
            <a:fillRect/>
          </a:stretch>
        </p:blipFill>
        <p:spPr>
          <a:xfrm>
            <a:off x="4283968" y="2780928"/>
            <a:ext cx="1001053" cy="1760471"/>
          </a:xfrm>
          <a:prstGeom prst="rect">
            <a:avLst/>
          </a:prstGeom>
        </p:spPr>
      </p:pic>
      <p:pic>
        <p:nvPicPr>
          <p:cNvPr id="12" name="Рисунок 11" descr="1637858868_55-abrakadabra-fun-p-berezka-shablon-70_0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28" r="23127" b="3005"/>
          <a:stretch>
            <a:fillRect/>
          </a:stretch>
        </p:blipFill>
        <p:spPr>
          <a:xfrm>
            <a:off x="7596336" y="5229200"/>
            <a:ext cx="1296144" cy="1368152"/>
          </a:xfrm>
          <a:prstGeom prst="rect">
            <a:avLst/>
          </a:prstGeom>
        </p:spPr>
      </p:pic>
      <p:sp>
        <p:nvSpPr>
          <p:cNvPr id="16" name="TextBox 15">
            <a:hlinkClick r:id="rId11" action="ppaction://hlinksldjump"/>
          </p:cNvPr>
          <p:cNvSpPr txBox="1"/>
          <p:nvPr/>
        </p:nvSpPr>
        <p:spPr>
          <a:xfrm>
            <a:off x="7668344" y="551723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СПАСИБО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инус во поле березка стоя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Народный стиль фон для презентации (2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92" y="5366756"/>
            <a:ext cx="2143108" cy="1205498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643834" y="5643578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Конец игры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валенки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428860" y="4143380"/>
            <a:ext cx="244475" cy="244475"/>
          </a:xfrm>
          <a:prstGeom prst="rect">
            <a:avLst/>
          </a:prstGeom>
        </p:spPr>
      </p:pic>
      <p:pic>
        <p:nvPicPr>
          <p:cNvPr id="2" name="Рисунок 1" descr="туфли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908720"/>
            <a:ext cx="1575013" cy="1595488"/>
          </a:xfrm>
          <a:prstGeom prst="rect">
            <a:avLst/>
          </a:prstGeom>
        </p:spPr>
      </p:pic>
      <p:pic>
        <p:nvPicPr>
          <p:cNvPr id="3" name="Рисунок 2" descr="тапочки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6075" b="7706"/>
          <a:stretch>
            <a:fillRect/>
          </a:stretch>
        </p:blipFill>
        <p:spPr>
          <a:xfrm>
            <a:off x="6228184" y="836712"/>
            <a:ext cx="2052228" cy="1512168"/>
          </a:xfrm>
          <a:prstGeom prst="rect">
            <a:avLst/>
          </a:prstGeom>
        </p:spPr>
      </p:pic>
      <p:pic>
        <p:nvPicPr>
          <p:cNvPr id="4" name="Рисунок 3" descr="Сапоги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05" t="9375" r="10851" b="38554"/>
          <a:stretch>
            <a:fillRect/>
          </a:stretch>
        </p:blipFill>
        <p:spPr>
          <a:xfrm>
            <a:off x="6012160" y="3284984"/>
            <a:ext cx="2176242" cy="2304256"/>
          </a:xfrm>
          <a:prstGeom prst="rect">
            <a:avLst/>
          </a:prstGeom>
        </p:spPr>
      </p:pic>
      <p:pic>
        <p:nvPicPr>
          <p:cNvPr id="5" name="Рисунок 4" descr="валенки.jpe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4F9"/>
              </a:clrFrom>
              <a:clrTo>
                <a:srgbClr val="F1F4F9">
                  <a:alpha val="0"/>
                </a:srgbClr>
              </a:clrTo>
            </a:clrChange>
          </a:blip>
          <a:srcRect l="7561" t="21699" r="9712" b="12940"/>
          <a:stretch>
            <a:fillRect/>
          </a:stretch>
        </p:blipFill>
        <p:spPr>
          <a:xfrm>
            <a:off x="899592" y="3429000"/>
            <a:ext cx="2808312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2492896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ТУФЛИ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16" y="2428868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ТАПКИ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43042" y="5643578"/>
            <a:ext cx="113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ВАЛЕНКИ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566124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САПОГИ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3108" y="12858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 них совсем не мёрзнут ножки,</a:t>
            </a:r>
          </a:p>
          <a:p>
            <a:r>
              <a:rPr lang="ru-RU" b="1" dirty="0" smtClean="0"/>
              <a:t>            Ведь они, как все сапожки.</a:t>
            </a:r>
            <a:br>
              <a:rPr lang="ru-RU" b="1" dirty="0" smtClean="0"/>
            </a:br>
            <a:r>
              <a:rPr lang="ru-RU" b="1" dirty="0" smtClean="0"/>
              <a:t>            Они из шерсти, в них тепло,</a:t>
            </a:r>
            <a:br>
              <a:rPr lang="ru-RU" b="1" dirty="0" smtClean="0"/>
            </a:br>
            <a:r>
              <a:rPr lang="ru-RU" b="1" dirty="0" smtClean="0"/>
              <a:t>            Ещё — не скользко и легко.</a:t>
            </a:r>
            <a:br>
              <a:rPr lang="ru-RU" b="1" dirty="0" smtClean="0"/>
            </a:br>
            <a:r>
              <a:rPr lang="ru-RU" b="1" dirty="0" smtClean="0"/>
              <a:t>            Зимой их в холод надевают,</a:t>
            </a:r>
            <a:br>
              <a:rPr lang="ru-RU" b="1" dirty="0" smtClean="0"/>
            </a:br>
            <a:r>
              <a:rPr lang="ru-RU" b="1" dirty="0" smtClean="0"/>
              <a:t>            Скажи, ну как их называют?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але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yapfiles.ru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524328" y="5373216"/>
            <a:ext cx="1619672" cy="1484784"/>
            <a:chOff x="7524328" y="5373216"/>
            <a:chExt cx="1619672" cy="1484784"/>
          </a:xfrm>
        </p:grpSpPr>
        <p:sp>
          <p:nvSpPr>
            <p:cNvPr id="5" name="TextBox 4">
              <a:hlinkClick r:id="rId4" action="ppaction://hlinksldjump"/>
            </p:cNvPr>
            <p:cNvSpPr txBox="1"/>
            <p:nvPr/>
          </p:nvSpPr>
          <p:spPr>
            <a:xfrm>
              <a:off x="7917337" y="5733256"/>
              <a:ext cx="9323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Вперед</a:t>
              </a:r>
              <a:r>
                <a:rPr lang="ru-RU" b="1" dirty="0" err="1" smtClean="0">
                  <a:hlinkClick r:id="rId5" action="ppaction://hlinksldjump"/>
                </a:rPr>
                <a:t>Слайд</a:t>
              </a:r>
              <a:r>
                <a:rPr lang="ru-RU" b="1" dirty="0" smtClean="0">
                  <a:hlinkClick r:id="rId5" action="ppaction://hlinksldjump"/>
                </a:rPr>
                <a:t> 4</a:t>
              </a:r>
              <a:endParaRPr lang="ru-RU" b="1" dirty="0"/>
            </a:p>
          </p:txBody>
        </p:sp>
        <p:pic>
          <p:nvPicPr>
            <p:cNvPr id="4" name="Рисунок 3" descr="валенки.jpeg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1F4F9"/>
                </a:clrFrom>
                <a:clrTo>
                  <a:srgbClr val="F1F4F9">
                    <a:alpha val="0"/>
                  </a:srgbClr>
                </a:clrTo>
              </a:clrChange>
            </a:blip>
            <a:srcRect l="7269" t="21699" r="10974" b="8853"/>
            <a:stretch>
              <a:fillRect/>
            </a:stretch>
          </p:blipFill>
          <p:spPr>
            <a:xfrm>
              <a:off x="7524328" y="5373216"/>
              <a:ext cx="1619672" cy="1484784"/>
            </a:xfrm>
            <a:prstGeom prst="rect">
              <a:avLst/>
            </a:prstGeom>
          </p:spPr>
        </p:pic>
      </p:grp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7812360" y="580526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hlinkClick r:id="rId5" action="ppaction://hlinksldjump"/>
              </a:rPr>
              <a:t>Вперед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инус вале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рел (1)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772816"/>
            <a:ext cx="2444182" cy="2009345"/>
          </a:xfrm>
          <a:prstGeom prst="rect">
            <a:avLst/>
          </a:prstGeom>
        </p:spPr>
      </p:pic>
      <p:pic>
        <p:nvPicPr>
          <p:cNvPr id="5" name="Рисунок 4" descr="воробей (2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0" y="3717032"/>
            <a:ext cx="2714644" cy="2714644"/>
          </a:xfrm>
          <a:prstGeom prst="rect">
            <a:avLst/>
          </a:prstGeom>
        </p:spPr>
      </p:pic>
      <p:pic>
        <p:nvPicPr>
          <p:cNvPr id="6" name="Рисунок 5" descr="жар-птица (1)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692696"/>
            <a:ext cx="2638622" cy="2638622"/>
          </a:xfrm>
          <a:prstGeom prst="rect">
            <a:avLst/>
          </a:prstGeom>
        </p:spPr>
      </p:pic>
      <p:pic>
        <p:nvPicPr>
          <p:cNvPr id="7" name="Рисунок 6" descr="снегирь (1).jpe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0F1F3"/>
              </a:clrFrom>
              <a:clrTo>
                <a:srgbClr val="F0F1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4005064"/>
            <a:ext cx="3296874" cy="2337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429000"/>
            <a:ext cx="961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СОКОЛ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6021288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СНЕГИРЬ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5949280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ВОРОБЕЙ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3356992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ЖАР-ПТИЦА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792" y="908720"/>
            <a:ext cx="29843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От людей скрывается —</a:t>
            </a:r>
            <a:br>
              <a:rPr lang="ru-RU" b="1" dirty="0" smtClean="0"/>
            </a:br>
            <a:r>
              <a:rPr lang="ru-RU" b="1" dirty="0" smtClean="0"/>
              <a:t> Ей жить в неволе нравится.</a:t>
            </a:r>
          </a:p>
          <a:p>
            <a:r>
              <a:rPr lang="ru-RU" b="1" dirty="0" smtClean="0"/>
              <a:t>Огнём пылает красота</a:t>
            </a:r>
            <a:br>
              <a:rPr lang="ru-RU" b="1" dirty="0" smtClean="0"/>
            </a:br>
            <a:r>
              <a:rPr lang="ru-RU" b="1" dirty="0" smtClean="0"/>
              <a:t>От макушки до хвоста.</a:t>
            </a:r>
            <a:br>
              <a:rPr lang="ru-RU" b="1" dirty="0" smtClean="0"/>
            </a:br>
            <a:r>
              <a:rPr lang="ru-RU" b="1" dirty="0" smtClean="0"/>
              <a:t>Кто перо её добудет,</a:t>
            </a:r>
            <a:br>
              <a:rPr lang="ru-RU" b="1" dirty="0" smtClean="0"/>
            </a:br>
            <a:r>
              <a:rPr lang="ru-RU" b="1" dirty="0" smtClean="0"/>
              <a:t>Тот удачлив в жизни будет.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т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cale_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1604"/>
            <a:ext cx="8640960" cy="60677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847856" y="5147262"/>
            <a:ext cx="1296144" cy="1710738"/>
            <a:chOff x="7847856" y="5147262"/>
            <a:chExt cx="1296144" cy="1710738"/>
          </a:xfrm>
        </p:grpSpPr>
        <p:pic>
          <p:nvPicPr>
            <p:cNvPr id="6" name="Рисунок 5" descr="1637858868_55-abrakadabra-fun-p-berezka-shablon-70_0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28" r="23127" b="3005"/>
            <a:stretch>
              <a:fillRect/>
            </a:stretch>
          </p:blipFill>
          <p:spPr>
            <a:xfrm>
              <a:off x="7847856" y="5147262"/>
              <a:ext cx="1296144" cy="1710738"/>
            </a:xfrm>
            <a:prstGeom prst="rect">
              <a:avLst/>
            </a:prstGeom>
          </p:spPr>
        </p:pic>
        <p:sp>
          <p:nvSpPr>
            <p:cNvPr id="7" name="TextBox 6">
              <a:hlinkClick r:id="rId6" action="ppaction://hlinksldjump"/>
            </p:cNvPr>
            <p:cNvSpPr txBox="1"/>
            <p:nvPr/>
          </p:nvSpPr>
          <p:spPr>
            <a:xfrm>
              <a:off x="7956376" y="5733256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hlinkClick r:id="rId7" action="ppaction://hlinksldjump"/>
                </a:rPr>
                <a:t>Вперед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армонь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215206" y="4286256"/>
            <a:ext cx="244475" cy="244475"/>
          </a:xfrm>
          <a:prstGeom prst="rect">
            <a:avLst/>
          </a:prstGeom>
        </p:spPr>
      </p:pic>
      <p:pic>
        <p:nvPicPr>
          <p:cNvPr id="5" name="Рисунок 4" descr="труба (2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74" t="15000" r="16530" b="34682"/>
          <a:stretch>
            <a:fillRect/>
          </a:stretch>
        </p:blipFill>
        <p:spPr>
          <a:xfrm>
            <a:off x="5000628" y="785794"/>
            <a:ext cx="3171772" cy="1491078"/>
          </a:xfrm>
          <a:prstGeom prst="rect">
            <a:avLst/>
          </a:prstGeom>
        </p:spPr>
      </p:pic>
      <p:pic>
        <p:nvPicPr>
          <p:cNvPr id="6" name="Рисунок 5" descr="скрипка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06" t="8750" r="19843" b="27929"/>
          <a:stretch>
            <a:fillRect/>
          </a:stretch>
        </p:blipFill>
        <p:spPr>
          <a:xfrm>
            <a:off x="428596" y="4000504"/>
            <a:ext cx="2559228" cy="1588736"/>
          </a:xfrm>
          <a:prstGeom prst="rect">
            <a:avLst/>
          </a:prstGeom>
        </p:spPr>
      </p:pic>
      <p:pic>
        <p:nvPicPr>
          <p:cNvPr id="7" name="Рисунок 6" descr="гитара (1)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5324" t="16057" r="6986" b="25658"/>
          <a:stretch>
            <a:fillRect/>
          </a:stretch>
        </p:blipFill>
        <p:spPr>
          <a:xfrm>
            <a:off x="611560" y="908720"/>
            <a:ext cx="2376264" cy="1224136"/>
          </a:xfrm>
          <a:prstGeom prst="rect">
            <a:avLst/>
          </a:prstGeom>
        </p:spPr>
      </p:pic>
      <p:pic>
        <p:nvPicPr>
          <p:cNvPr id="8" name="Рисунок 7" descr="гармонь (1)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4" y="3643314"/>
            <a:ext cx="2529280" cy="2000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0826" y="5643578"/>
            <a:ext cx="1269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ГАРМОНЬ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228599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             В руки ты ее возьмешь,</a:t>
            </a:r>
            <a:br>
              <a:rPr lang="ru-RU" b="1" dirty="0" smtClean="0"/>
            </a:br>
            <a:r>
              <a:rPr lang="ru-RU" b="1" dirty="0" smtClean="0"/>
              <a:t>                То растянешь, то сожмешь!</a:t>
            </a:r>
            <a:br>
              <a:rPr lang="ru-RU" b="1" dirty="0" smtClean="0"/>
            </a:br>
            <a:r>
              <a:rPr lang="ru-RU" b="1" dirty="0" smtClean="0"/>
              <a:t>                Звонкая, нарядная,</a:t>
            </a:r>
            <a:br>
              <a:rPr lang="ru-RU" b="1" dirty="0" smtClean="0"/>
            </a:br>
            <a:r>
              <a:rPr lang="ru-RU" b="1" dirty="0" smtClean="0"/>
              <a:t>                Русская, двухрядная.</a:t>
            </a:r>
            <a:br>
              <a:rPr lang="ru-RU" b="1" dirty="0" smtClean="0"/>
            </a:br>
            <a:r>
              <a:rPr lang="ru-RU" b="1" dirty="0" smtClean="0"/>
              <a:t>                Заиграет, только тронь,</a:t>
            </a:r>
            <a:br>
              <a:rPr lang="ru-RU" b="1" dirty="0" smtClean="0"/>
            </a:br>
            <a:r>
              <a:rPr lang="ru-RU" b="1" dirty="0" smtClean="0"/>
              <a:t>                Как зовут ее? ...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2276872"/>
            <a:ext cx="1004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ГИТАРА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16216" y="2348880"/>
            <a:ext cx="88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ТРУБА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5589240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СКРИПКА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армон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21118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657800" cy="640871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96336" y="5301208"/>
            <a:ext cx="1547664" cy="1556792"/>
            <a:chOff x="7596336" y="5301208"/>
            <a:chExt cx="1547664" cy="1556792"/>
          </a:xfrm>
        </p:grpSpPr>
        <p:pic>
          <p:nvPicPr>
            <p:cNvPr id="6" name="Рисунок 5" descr="1637858868_55-abrakadabra-fun-p-berezka-shablon-70_0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28" r="23127" b="3005"/>
            <a:stretch>
              <a:fillRect/>
            </a:stretch>
          </p:blipFill>
          <p:spPr>
            <a:xfrm>
              <a:off x="7596336" y="5301208"/>
              <a:ext cx="1547664" cy="1556792"/>
            </a:xfrm>
            <a:prstGeom prst="rect">
              <a:avLst/>
            </a:prstGeom>
          </p:spPr>
        </p:pic>
        <p:sp>
          <p:nvSpPr>
            <p:cNvPr id="7" name="TextBox 6">
              <a:hlinkClick r:id="rId6" action="ppaction://hlinksldjump"/>
            </p:cNvPr>
            <p:cNvSpPr txBox="1"/>
            <p:nvPr/>
          </p:nvSpPr>
          <p:spPr>
            <a:xfrm>
              <a:off x="7884368" y="5733256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hlinkClick r:id="rId7" action="ppaction://hlinksldjump"/>
                </a:rPr>
                <a:t>Вперед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лин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едведь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2" name="Рисунок 1" descr="звери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941" b="40392"/>
          <a:stretch>
            <a:fillRect/>
          </a:stretch>
        </p:blipFill>
        <p:spPr>
          <a:xfrm>
            <a:off x="3059832" y="2636912"/>
            <a:ext cx="2857488" cy="2714620"/>
          </a:xfrm>
          <a:prstGeom prst="rect">
            <a:avLst/>
          </a:prstGeom>
        </p:spPr>
      </p:pic>
      <p:pic>
        <p:nvPicPr>
          <p:cNvPr id="3" name="Рисунок 2" descr="звери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039" r="54118" b="-5098"/>
          <a:stretch>
            <a:fillRect/>
          </a:stretch>
        </p:blipFill>
        <p:spPr>
          <a:xfrm>
            <a:off x="0" y="4572008"/>
            <a:ext cx="2786050" cy="2143140"/>
          </a:xfrm>
          <a:prstGeom prst="rect">
            <a:avLst/>
          </a:prstGeom>
        </p:spPr>
      </p:pic>
      <p:pic>
        <p:nvPicPr>
          <p:cNvPr id="4" name="Рисунок 3" descr="звери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59" r="29412" b="49804"/>
          <a:stretch>
            <a:fillRect/>
          </a:stretch>
        </p:blipFill>
        <p:spPr>
          <a:xfrm>
            <a:off x="357158" y="357166"/>
            <a:ext cx="1428760" cy="2285992"/>
          </a:xfrm>
          <a:prstGeom prst="rect">
            <a:avLst/>
          </a:prstGeom>
        </p:spPr>
      </p:pic>
      <p:pic>
        <p:nvPicPr>
          <p:cNvPr id="5" name="Рисунок 4" descr="звери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94" b="45098"/>
          <a:stretch>
            <a:fillRect/>
          </a:stretch>
        </p:blipFill>
        <p:spPr>
          <a:xfrm>
            <a:off x="7143768" y="857232"/>
            <a:ext cx="1500198" cy="2500306"/>
          </a:xfrm>
          <a:prstGeom prst="rect">
            <a:avLst/>
          </a:prstGeom>
        </p:spPr>
      </p:pic>
      <p:pic>
        <p:nvPicPr>
          <p:cNvPr id="6" name="Рисунок 5" descr="звери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17" t="51765" r="4706" b="-392"/>
          <a:stretch>
            <a:fillRect/>
          </a:stretch>
        </p:blipFill>
        <p:spPr>
          <a:xfrm>
            <a:off x="6215074" y="4286256"/>
            <a:ext cx="2500330" cy="22145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5816" y="1124744"/>
            <a:ext cx="3150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Летом ходит без дороги </a:t>
            </a:r>
          </a:p>
          <a:p>
            <a:r>
              <a:rPr lang="ru-RU" b="1" dirty="0" smtClean="0"/>
              <a:t>Возле сосен и берез, </a:t>
            </a:r>
          </a:p>
          <a:p>
            <a:r>
              <a:rPr lang="ru-RU" b="1" dirty="0" smtClean="0"/>
              <a:t>А зимой он спит в берлоге, </a:t>
            </a:r>
          </a:p>
          <a:p>
            <a:r>
              <a:rPr lang="ru-RU" b="1" dirty="0" smtClean="0"/>
              <a:t>От мороза прячет нос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едве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вери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941" b="49804"/>
          <a:stretch>
            <a:fillRect/>
          </a:stretch>
        </p:blipFill>
        <p:spPr>
          <a:xfrm>
            <a:off x="2123728" y="1556792"/>
            <a:ext cx="4860535" cy="388843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164288" y="4365104"/>
            <a:ext cx="1800200" cy="2279423"/>
            <a:chOff x="7164288" y="4365104"/>
            <a:chExt cx="1800200" cy="2279423"/>
          </a:xfrm>
        </p:grpSpPr>
        <p:pic>
          <p:nvPicPr>
            <p:cNvPr id="4" name="Рисунок 3" descr="1637858868_55-abrakadabra-fun-p-berezka-shablon-70_0.jpg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28" r="23127" b="3005"/>
            <a:stretch>
              <a:fillRect/>
            </a:stretch>
          </p:blipFill>
          <p:spPr>
            <a:xfrm>
              <a:off x="7164288" y="4365104"/>
              <a:ext cx="1800200" cy="2279423"/>
            </a:xfrm>
            <a:prstGeom prst="rect">
              <a:avLst/>
            </a:prstGeom>
          </p:spPr>
        </p:pic>
        <p:sp>
          <p:nvSpPr>
            <p:cNvPr id="5" name="TextBox 4">
              <a:hlinkClick r:id="rId7" action="ppaction://hlinksldjump"/>
            </p:cNvPr>
            <p:cNvSpPr txBox="1"/>
            <p:nvPr/>
          </p:nvSpPr>
          <p:spPr>
            <a:xfrm>
              <a:off x="7596336" y="515719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hlinkClick r:id="rId3" action="ppaction://hlinksldjump"/>
                </a:rPr>
                <a:t>Вперед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fishing bruitages - рык медвед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79</Words>
  <Application>Microsoft Office PowerPoint</Application>
  <PresentationFormat>Экран (4:3)</PresentationFormat>
  <Paragraphs>34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08082023</cp:lastModifiedBy>
  <cp:revision>40</cp:revision>
  <dcterms:modified xsi:type="dcterms:W3CDTF">2024-01-31T14:20:40Z</dcterms:modified>
</cp:coreProperties>
</file>